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webextensions/webextension1.xml" ContentType="application/vnd.ms-office.webextension+xml"/>
  <Override PartName="/ppt/notesSlides/notesSlide9.xml" ContentType="application/vnd.openxmlformats-officedocument.presentationml.notesSlide+xml"/>
  <Override PartName="/ppt/webextensions/webextension2.xml" ContentType="application/vnd.ms-office.webextension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webextensions/webextension3.xml" ContentType="application/vnd.ms-office.webextens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webextensions/webextension4.xml" ContentType="application/vnd.ms-office.webextension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8" r:id="rId2"/>
    <p:sldId id="269" r:id="rId3"/>
    <p:sldId id="256" r:id="rId4"/>
    <p:sldId id="261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6E00"/>
    <a:srgbClr val="7C5607"/>
    <a:srgbClr val="BC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99A09-F636-8649-A494-3CD49F5E5411}" v="3" dt="2023-07-15T11:43:52.597"/>
    <p1510:client id="{DA80F67F-3375-F74F-A4C9-D9A9AAAE041C}" v="29" dt="2023-07-16T05:01:18.7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43"/>
    <p:restoredTop sz="94626"/>
  </p:normalViewPr>
  <p:slideViewPr>
    <p:cSldViewPr snapToGrid="0">
      <p:cViewPr varScale="1">
        <p:scale>
          <a:sx n="98" d="100"/>
          <a:sy n="98" d="100"/>
        </p:scale>
        <p:origin x="216" y="680"/>
      </p:cViewPr>
      <p:guideLst/>
    </p:cSldViewPr>
  </p:slideViewPr>
  <p:notesTextViewPr>
    <p:cViewPr>
      <p:scale>
        <a:sx n="30" d="100"/>
        <a:sy n="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小 张" userId="fa9e0307-e4ef-40ea-a3f3-ab2703fd1def" providerId="ADAL" clId="{64299A09-F636-8649-A494-3CD49F5E5411}"/>
    <pc:docChg chg="modSld">
      <pc:chgData name="小 张" userId="fa9e0307-e4ef-40ea-a3f3-ab2703fd1def" providerId="ADAL" clId="{64299A09-F636-8649-A494-3CD49F5E5411}" dt="2023-07-15T11:22:39.669" v="1" actId="14100"/>
      <pc:docMkLst>
        <pc:docMk/>
      </pc:docMkLst>
      <pc:sldChg chg="modSp mod">
        <pc:chgData name="小 张" userId="fa9e0307-e4ef-40ea-a3f3-ab2703fd1def" providerId="ADAL" clId="{64299A09-F636-8649-A494-3CD49F5E5411}" dt="2023-07-15T11:22:23.708" v="0" actId="14100"/>
        <pc:sldMkLst>
          <pc:docMk/>
          <pc:sldMk cId="1187232472" sldId="258"/>
        </pc:sldMkLst>
        <pc:spChg chg="mod">
          <ac:chgData name="小 张" userId="fa9e0307-e4ef-40ea-a3f3-ab2703fd1def" providerId="ADAL" clId="{64299A09-F636-8649-A494-3CD49F5E5411}" dt="2023-07-15T11:22:23.708" v="0" actId="14100"/>
          <ac:spMkLst>
            <pc:docMk/>
            <pc:sldMk cId="1187232472" sldId="258"/>
            <ac:spMk id="2" creationId="{4A915338-031B-B0E0-2B89-54294D4D9998}"/>
          </ac:spMkLst>
        </pc:spChg>
      </pc:sldChg>
      <pc:sldChg chg="modSp mod">
        <pc:chgData name="小 张" userId="fa9e0307-e4ef-40ea-a3f3-ab2703fd1def" providerId="ADAL" clId="{64299A09-F636-8649-A494-3CD49F5E5411}" dt="2023-07-15T11:22:39.669" v="1" actId="14100"/>
        <pc:sldMkLst>
          <pc:docMk/>
          <pc:sldMk cId="2638573979" sldId="265"/>
        </pc:sldMkLst>
        <pc:spChg chg="mod">
          <ac:chgData name="小 张" userId="fa9e0307-e4ef-40ea-a3f3-ab2703fd1def" providerId="ADAL" clId="{64299A09-F636-8649-A494-3CD49F5E5411}" dt="2023-07-15T11:22:39.669" v="1" actId="14100"/>
          <ac:spMkLst>
            <pc:docMk/>
            <pc:sldMk cId="2638573979" sldId="265"/>
            <ac:spMk id="2" creationId="{4A915338-031B-B0E0-2B89-54294D4D9998}"/>
          </ac:spMkLst>
        </pc:spChg>
      </pc:sldChg>
    </pc:docChg>
  </pc:docChgLst>
  <pc:docChgLst>
    <pc:chgData name="小 张" userId="fa9e0307-e4ef-40ea-a3f3-ab2703fd1def" providerId="ADAL" clId="{DA80F67F-3375-F74F-A4C9-D9A9AAAE041C}"/>
    <pc:docChg chg="undo custSel modSld">
      <pc:chgData name="小 张" userId="fa9e0307-e4ef-40ea-a3f3-ab2703fd1def" providerId="ADAL" clId="{DA80F67F-3375-F74F-A4C9-D9A9AAAE041C}" dt="2023-07-16T05:01:18.782" v="108"/>
      <pc:docMkLst>
        <pc:docMk/>
      </pc:docMkLst>
      <pc:sldChg chg="addSp modSp">
        <pc:chgData name="小 张" userId="fa9e0307-e4ef-40ea-a3f3-ab2703fd1def" providerId="ADAL" clId="{DA80F67F-3375-F74F-A4C9-D9A9AAAE041C}" dt="2023-07-16T05:01:18.782" v="108"/>
        <pc:sldMkLst>
          <pc:docMk/>
          <pc:sldMk cId="2278347832" sldId="256"/>
        </pc:sldMkLst>
        <pc:picChg chg="add mod">
          <ac:chgData name="小 张" userId="fa9e0307-e4ef-40ea-a3f3-ab2703fd1def" providerId="ADAL" clId="{DA80F67F-3375-F74F-A4C9-D9A9AAAE041C}" dt="2023-07-16T05:01:18.782" v="108"/>
          <ac:picMkLst>
            <pc:docMk/>
            <pc:sldMk cId="2278347832" sldId="256"/>
            <ac:picMk id="7" creationId="{C690BA90-C9E3-73A4-86C6-B8D5EE5058FF}"/>
          </ac:picMkLst>
        </pc:picChg>
        <pc:picChg chg="add mod">
          <ac:chgData name="小 张" userId="fa9e0307-e4ef-40ea-a3f3-ab2703fd1def" providerId="ADAL" clId="{DA80F67F-3375-F74F-A4C9-D9A9AAAE041C}" dt="2023-07-16T05:01:18.782" v="108"/>
          <ac:picMkLst>
            <pc:docMk/>
            <pc:sldMk cId="2278347832" sldId="256"/>
            <ac:picMk id="8" creationId="{28DBC94E-D086-9612-48E4-D95721E8B0A1}"/>
          </ac:picMkLst>
        </pc:picChg>
      </pc:sldChg>
      <pc:sldChg chg="addSp modSp">
        <pc:chgData name="小 张" userId="fa9e0307-e4ef-40ea-a3f3-ab2703fd1def" providerId="ADAL" clId="{DA80F67F-3375-F74F-A4C9-D9A9AAAE041C}" dt="2023-07-16T05:01:12.767" v="106"/>
        <pc:sldMkLst>
          <pc:docMk/>
          <pc:sldMk cId="4104880440" sldId="257"/>
        </pc:sldMkLst>
        <pc:picChg chg="add mod">
          <ac:chgData name="小 张" userId="fa9e0307-e4ef-40ea-a3f3-ab2703fd1def" providerId="ADAL" clId="{DA80F67F-3375-F74F-A4C9-D9A9AAAE041C}" dt="2023-07-16T05:01:12.767" v="106"/>
          <ac:picMkLst>
            <pc:docMk/>
            <pc:sldMk cId="4104880440" sldId="257"/>
            <ac:picMk id="4" creationId="{C836FAE3-8F3B-50DF-5BB2-070628432CE0}"/>
          </ac:picMkLst>
        </pc:picChg>
        <pc:picChg chg="add mod">
          <ac:chgData name="小 张" userId="fa9e0307-e4ef-40ea-a3f3-ab2703fd1def" providerId="ADAL" clId="{DA80F67F-3375-F74F-A4C9-D9A9AAAE041C}" dt="2023-07-16T05:01:12.767" v="106"/>
          <ac:picMkLst>
            <pc:docMk/>
            <pc:sldMk cId="4104880440" sldId="257"/>
            <ac:picMk id="6" creationId="{7CBA2E04-5EA2-6AB1-6543-398C01F7888B}"/>
          </ac:picMkLst>
        </pc:picChg>
      </pc:sldChg>
      <pc:sldChg chg="addSp modSp">
        <pc:chgData name="小 张" userId="fa9e0307-e4ef-40ea-a3f3-ab2703fd1def" providerId="ADAL" clId="{DA80F67F-3375-F74F-A4C9-D9A9AAAE041C}" dt="2023-07-16T05:01:09.011" v="105"/>
        <pc:sldMkLst>
          <pc:docMk/>
          <pc:sldMk cId="1187232472" sldId="258"/>
        </pc:sldMkLst>
        <pc:picChg chg="add mod">
          <ac:chgData name="小 张" userId="fa9e0307-e4ef-40ea-a3f3-ab2703fd1def" providerId="ADAL" clId="{DA80F67F-3375-F74F-A4C9-D9A9AAAE041C}" dt="2023-07-16T05:01:09.011" v="105"/>
          <ac:picMkLst>
            <pc:docMk/>
            <pc:sldMk cId="1187232472" sldId="258"/>
            <ac:picMk id="20" creationId="{0F5E532B-1D67-1A63-E0CB-0D3B1FF921C6}"/>
          </ac:picMkLst>
        </pc:picChg>
        <pc:picChg chg="add mod">
          <ac:chgData name="小 张" userId="fa9e0307-e4ef-40ea-a3f3-ab2703fd1def" providerId="ADAL" clId="{DA80F67F-3375-F74F-A4C9-D9A9AAAE041C}" dt="2023-07-16T05:01:09.011" v="105"/>
          <ac:picMkLst>
            <pc:docMk/>
            <pc:sldMk cId="1187232472" sldId="258"/>
            <ac:picMk id="21" creationId="{07EBB264-115D-B736-A720-A0307897BEC2}"/>
          </ac:picMkLst>
        </pc:picChg>
      </pc:sldChg>
      <pc:sldChg chg="addSp modSp">
        <pc:chgData name="小 张" userId="fa9e0307-e4ef-40ea-a3f3-ab2703fd1def" providerId="ADAL" clId="{DA80F67F-3375-F74F-A4C9-D9A9AAAE041C}" dt="2023-07-16T05:00:49.577" v="104"/>
        <pc:sldMkLst>
          <pc:docMk/>
          <pc:sldMk cId="2397528914" sldId="259"/>
        </pc:sldMkLst>
        <pc:picChg chg="add mod">
          <ac:chgData name="小 张" userId="fa9e0307-e4ef-40ea-a3f3-ab2703fd1def" providerId="ADAL" clId="{DA80F67F-3375-F74F-A4C9-D9A9AAAE041C}" dt="2023-07-16T05:00:49.577" v="104"/>
          <ac:picMkLst>
            <pc:docMk/>
            <pc:sldMk cId="2397528914" sldId="259"/>
            <ac:picMk id="47" creationId="{FF8EF0EB-8AF4-B6E4-B36C-BCD77D74BD90}"/>
          </ac:picMkLst>
        </pc:picChg>
        <pc:picChg chg="add mod">
          <ac:chgData name="小 张" userId="fa9e0307-e4ef-40ea-a3f3-ab2703fd1def" providerId="ADAL" clId="{DA80F67F-3375-F74F-A4C9-D9A9AAAE041C}" dt="2023-07-16T05:00:49.577" v="104"/>
          <ac:picMkLst>
            <pc:docMk/>
            <pc:sldMk cId="2397528914" sldId="259"/>
            <ac:picMk id="48" creationId="{AFAF9DC3-0FF2-048F-C4C6-CCE217226426}"/>
          </ac:picMkLst>
        </pc:picChg>
      </pc:sldChg>
      <pc:sldChg chg="addSp modSp mod">
        <pc:chgData name="小 张" userId="fa9e0307-e4ef-40ea-a3f3-ab2703fd1def" providerId="ADAL" clId="{DA80F67F-3375-F74F-A4C9-D9A9AAAE041C}" dt="2023-07-16T04:58:00.454" v="7" actId="1076"/>
        <pc:sldMkLst>
          <pc:docMk/>
          <pc:sldMk cId="496688305" sldId="260"/>
        </pc:sldMkLst>
        <pc:picChg chg="add mod modCrop">
          <ac:chgData name="小 张" userId="fa9e0307-e4ef-40ea-a3f3-ab2703fd1def" providerId="ADAL" clId="{DA80F67F-3375-F74F-A4C9-D9A9AAAE041C}" dt="2023-07-16T04:57:31.462" v="4" actId="1036"/>
          <ac:picMkLst>
            <pc:docMk/>
            <pc:sldMk cId="496688305" sldId="260"/>
            <ac:picMk id="15" creationId="{1D8EC68C-BFBE-33E2-DCA7-FE84616B1F28}"/>
          </ac:picMkLst>
        </pc:picChg>
        <pc:picChg chg="add mod modCrop">
          <ac:chgData name="小 张" userId="fa9e0307-e4ef-40ea-a3f3-ab2703fd1def" providerId="ADAL" clId="{DA80F67F-3375-F74F-A4C9-D9A9AAAE041C}" dt="2023-07-16T04:58:00.454" v="7" actId="1076"/>
          <ac:picMkLst>
            <pc:docMk/>
            <pc:sldMk cId="496688305" sldId="260"/>
            <ac:picMk id="20" creationId="{B28FA628-B84B-5E60-7753-4344468BF5A0}"/>
          </ac:picMkLst>
        </pc:picChg>
      </pc:sldChg>
      <pc:sldChg chg="addSp modSp">
        <pc:chgData name="小 张" userId="fa9e0307-e4ef-40ea-a3f3-ab2703fd1def" providerId="ADAL" clId="{DA80F67F-3375-F74F-A4C9-D9A9AAAE041C}" dt="2023-07-16T05:01:15.672" v="107"/>
        <pc:sldMkLst>
          <pc:docMk/>
          <pc:sldMk cId="1906446114" sldId="261"/>
        </pc:sldMkLst>
        <pc:picChg chg="add mod">
          <ac:chgData name="小 张" userId="fa9e0307-e4ef-40ea-a3f3-ab2703fd1def" providerId="ADAL" clId="{DA80F67F-3375-F74F-A4C9-D9A9AAAE041C}" dt="2023-07-16T05:01:15.672" v="107"/>
          <ac:picMkLst>
            <pc:docMk/>
            <pc:sldMk cId="1906446114" sldId="261"/>
            <ac:picMk id="4" creationId="{E7372FDF-8451-14B0-F3D6-9E7E94BC75EC}"/>
          </ac:picMkLst>
        </pc:picChg>
        <pc:picChg chg="add mod">
          <ac:chgData name="小 张" userId="fa9e0307-e4ef-40ea-a3f3-ab2703fd1def" providerId="ADAL" clId="{DA80F67F-3375-F74F-A4C9-D9A9AAAE041C}" dt="2023-07-16T05:01:15.672" v="107"/>
          <ac:picMkLst>
            <pc:docMk/>
            <pc:sldMk cId="1906446114" sldId="261"/>
            <ac:picMk id="6" creationId="{6D26CB0F-CA2C-CE18-79CD-49673339839B}"/>
          </ac:picMkLst>
        </pc:picChg>
      </pc:sldChg>
      <pc:sldChg chg="addSp modSp">
        <pc:chgData name="小 张" userId="fa9e0307-e4ef-40ea-a3f3-ab2703fd1def" providerId="ADAL" clId="{DA80F67F-3375-F74F-A4C9-D9A9AAAE041C}" dt="2023-07-16T04:58:09.811" v="8"/>
        <pc:sldMkLst>
          <pc:docMk/>
          <pc:sldMk cId="2571024977" sldId="262"/>
        </pc:sldMkLst>
        <pc:picChg chg="add mod">
          <ac:chgData name="小 张" userId="fa9e0307-e4ef-40ea-a3f3-ab2703fd1def" providerId="ADAL" clId="{DA80F67F-3375-F74F-A4C9-D9A9AAAE041C}" dt="2023-07-16T04:58:09.811" v="8"/>
          <ac:picMkLst>
            <pc:docMk/>
            <pc:sldMk cId="2571024977" sldId="262"/>
            <ac:picMk id="38" creationId="{F1EB4371-1C7B-8A22-3975-352B93BFE61D}"/>
          </ac:picMkLst>
        </pc:picChg>
        <pc:picChg chg="add mod">
          <ac:chgData name="小 张" userId="fa9e0307-e4ef-40ea-a3f3-ab2703fd1def" providerId="ADAL" clId="{DA80F67F-3375-F74F-A4C9-D9A9AAAE041C}" dt="2023-07-16T04:58:09.811" v="8"/>
          <ac:picMkLst>
            <pc:docMk/>
            <pc:sldMk cId="2571024977" sldId="262"/>
            <ac:picMk id="39" creationId="{C6DECA1D-F5CD-7530-37AF-98C1BBC30382}"/>
          </ac:picMkLst>
        </pc:picChg>
      </pc:sldChg>
      <pc:sldChg chg="addSp modSp">
        <pc:chgData name="小 张" userId="fa9e0307-e4ef-40ea-a3f3-ab2703fd1def" providerId="ADAL" clId="{DA80F67F-3375-F74F-A4C9-D9A9AAAE041C}" dt="2023-07-16T04:58:11.308" v="9"/>
        <pc:sldMkLst>
          <pc:docMk/>
          <pc:sldMk cId="3554857038" sldId="263"/>
        </pc:sldMkLst>
        <pc:picChg chg="add mod">
          <ac:chgData name="小 张" userId="fa9e0307-e4ef-40ea-a3f3-ab2703fd1def" providerId="ADAL" clId="{DA80F67F-3375-F74F-A4C9-D9A9AAAE041C}" dt="2023-07-16T04:58:11.308" v="9"/>
          <ac:picMkLst>
            <pc:docMk/>
            <pc:sldMk cId="3554857038" sldId="263"/>
            <ac:picMk id="41" creationId="{3730D90A-29E4-911C-6AA1-53C2B9A5CF15}"/>
          </ac:picMkLst>
        </pc:picChg>
        <pc:picChg chg="add mod">
          <ac:chgData name="小 张" userId="fa9e0307-e4ef-40ea-a3f3-ab2703fd1def" providerId="ADAL" clId="{DA80F67F-3375-F74F-A4C9-D9A9AAAE041C}" dt="2023-07-16T04:58:11.308" v="9"/>
          <ac:picMkLst>
            <pc:docMk/>
            <pc:sldMk cId="3554857038" sldId="263"/>
            <ac:picMk id="42" creationId="{888A3266-48E6-1F3F-E3B2-26D527333D86}"/>
          </ac:picMkLst>
        </pc:picChg>
      </pc:sldChg>
      <pc:sldChg chg="addSp modSp">
        <pc:chgData name="小 张" userId="fa9e0307-e4ef-40ea-a3f3-ab2703fd1def" providerId="ADAL" clId="{DA80F67F-3375-F74F-A4C9-D9A9AAAE041C}" dt="2023-07-16T04:58:12.636" v="10"/>
        <pc:sldMkLst>
          <pc:docMk/>
          <pc:sldMk cId="4248275710" sldId="264"/>
        </pc:sldMkLst>
        <pc:picChg chg="add mod">
          <ac:chgData name="小 张" userId="fa9e0307-e4ef-40ea-a3f3-ab2703fd1def" providerId="ADAL" clId="{DA80F67F-3375-F74F-A4C9-D9A9AAAE041C}" dt="2023-07-16T04:58:12.636" v="10"/>
          <ac:picMkLst>
            <pc:docMk/>
            <pc:sldMk cId="4248275710" sldId="264"/>
            <ac:picMk id="36" creationId="{BCE8C6E1-4A34-908C-67AB-3E42C131B817}"/>
          </ac:picMkLst>
        </pc:picChg>
        <pc:picChg chg="add mod">
          <ac:chgData name="小 张" userId="fa9e0307-e4ef-40ea-a3f3-ab2703fd1def" providerId="ADAL" clId="{DA80F67F-3375-F74F-A4C9-D9A9AAAE041C}" dt="2023-07-16T04:58:12.636" v="10"/>
          <ac:picMkLst>
            <pc:docMk/>
            <pc:sldMk cId="4248275710" sldId="264"/>
            <ac:picMk id="37" creationId="{30521CCC-8F6E-3945-EC27-B6F522A499C3}"/>
          </ac:picMkLst>
        </pc:picChg>
      </pc:sldChg>
      <pc:sldChg chg="addSp modSp">
        <pc:chgData name="小 张" userId="fa9e0307-e4ef-40ea-a3f3-ab2703fd1def" providerId="ADAL" clId="{DA80F67F-3375-F74F-A4C9-D9A9AAAE041C}" dt="2023-07-16T04:58:13.744" v="11"/>
        <pc:sldMkLst>
          <pc:docMk/>
          <pc:sldMk cId="2638573979" sldId="265"/>
        </pc:sldMkLst>
        <pc:picChg chg="add mod">
          <ac:chgData name="小 张" userId="fa9e0307-e4ef-40ea-a3f3-ab2703fd1def" providerId="ADAL" clId="{DA80F67F-3375-F74F-A4C9-D9A9AAAE041C}" dt="2023-07-16T04:58:13.744" v="11"/>
          <ac:picMkLst>
            <pc:docMk/>
            <pc:sldMk cId="2638573979" sldId="265"/>
            <ac:picMk id="45" creationId="{A3935C17-7B80-96CB-2D39-5B99DB91C4A9}"/>
          </ac:picMkLst>
        </pc:picChg>
        <pc:picChg chg="add mod">
          <ac:chgData name="小 张" userId="fa9e0307-e4ef-40ea-a3f3-ab2703fd1def" providerId="ADAL" clId="{DA80F67F-3375-F74F-A4C9-D9A9AAAE041C}" dt="2023-07-16T04:58:13.744" v="11"/>
          <ac:picMkLst>
            <pc:docMk/>
            <pc:sldMk cId="2638573979" sldId="265"/>
            <ac:picMk id="46" creationId="{5179F6F5-FF00-E81D-06AD-21081CB68C74}"/>
          </ac:picMkLst>
        </pc:picChg>
      </pc:sldChg>
      <pc:sldChg chg="addSp modSp">
        <pc:chgData name="小 张" userId="fa9e0307-e4ef-40ea-a3f3-ab2703fd1def" providerId="ADAL" clId="{DA80F67F-3375-F74F-A4C9-D9A9AAAE041C}" dt="2023-07-16T04:58:14.961" v="12"/>
        <pc:sldMkLst>
          <pc:docMk/>
          <pc:sldMk cId="2037657194" sldId="266"/>
        </pc:sldMkLst>
        <pc:picChg chg="add mod">
          <ac:chgData name="小 张" userId="fa9e0307-e4ef-40ea-a3f3-ab2703fd1def" providerId="ADAL" clId="{DA80F67F-3375-F74F-A4C9-D9A9AAAE041C}" dt="2023-07-16T04:58:14.961" v="12"/>
          <ac:picMkLst>
            <pc:docMk/>
            <pc:sldMk cId="2037657194" sldId="266"/>
            <ac:picMk id="45" creationId="{1A5F4F9F-1BB1-6BE3-BFA6-C6C5FDC7ADEB}"/>
          </ac:picMkLst>
        </pc:picChg>
        <pc:picChg chg="add mod">
          <ac:chgData name="小 张" userId="fa9e0307-e4ef-40ea-a3f3-ab2703fd1def" providerId="ADAL" clId="{DA80F67F-3375-F74F-A4C9-D9A9AAAE041C}" dt="2023-07-16T04:58:14.961" v="12"/>
          <ac:picMkLst>
            <pc:docMk/>
            <pc:sldMk cId="2037657194" sldId="266"/>
            <ac:picMk id="46" creationId="{6EBFD43E-138C-0A3F-A090-88E213A83C9C}"/>
          </ac:picMkLst>
        </pc:picChg>
      </pc:sldChg>
      <pc:sldChg chg="addSp modSp">
        <pc:chgData name="小 张" userId="fa9e0307-e4ef-40ea-a3f3-ab2703fd1def" providerId="ADAL" clId="{DA80F67F-3375-F74F-A4C9-D9A9AAAE041C}" dt="2023-07-16T04:58:16.141" v="13"/>
        <pc:sldMkLst>
          <pc:docMk/>
          <pc:sldMk cId="1241937417" sldId="267"/>
        </pc:sldMkLst>
        <pc:picChg chg="add mod">
          <ac:chgData name="小 张" userId="fa9e0307-e4ef-40ea-a3f3-ab2703fd1def" providerId="ADAL" clId="{DA80F67F-3375-F74F-A4C9-D9A9AAAE041C}" dt="2023-07-16T04:58:16.141" v="13"/>
          <ac:picMkLst>
            <pc:docMk/>
            <pc:sldMk cId="1241937417" sldId="267"/>
            <ac:picMk id="32" creationId="{24DB3E1C-9A5B-22D0-C5DF-7F25CF4FDA22}"/>
          </ac:picMkLst>
        </pc:picChg>
        <pc:picChg chg="add mod">
          <ac:chgData name="小 张" userId="fa9e0307-e4ef-40ea-a3f3-ab2703fd1def" providerId="ADAL" clId="{DA80F67F-3375-F74F-A4C9-D9A9AAAE041C}" dt="2023-07-16T04:58:16.141" v="13"/>
          <ac:picMkLst>
            <pc:docMk/>
            <pc:sldMk cId="1241937417" sldId="267"/>
            <ac:picMk id="33" creationId="{AE6F1908-150A-CAF4-3870-344F9A092096}"/>
          </ac:picMkLst>
        </pc:picChg>
      </pc:sldChg>
      <pc:sldChg chg="addSp modSp">
        <pc:chgData name="小 张" userId="fa9e0307-e4ef-40ea-a3f3-ab2703fd1def" providerId="ADAL" clId="{DA80F67F-3375-F74F-A4C9-D9A9AAAE041C}" dt="2023-07-16T04:58:20.613" v="14"/>
        <pc:sldMkLst>
          <pc:docMk/>
          <pc:sldMk cId="3021067909" sldId="270"/>
        </pc:sldMkLst>
        <pc:picChg chg="add mod">
          <ac:chgData name="小 张" userId="fa9e0307-e4ef-40ea-a3f3-ab2703fd1def" providerId="ADAL" clId="{DA80F67F-3375-F74F-A4C9-D9A9AAAE041C}" dt="2023-07-16T04:58:20.613" v="14"/>
          <ac:picMkLst>
            <pc:docMk/>
            <pc:sldMk cId="3021067909" sldId="270"/>
            <ac:picMk id="41" creationId="{9D084E4C-95E1-F7E8-E327-C9DF67B8CED4}"/>
          </ac:picMkLst>
        </pc:picChg>
        <pc:picChg chg="add mod">
          <ac:chgData name="小 张" userId="fa9e0307-e4ef-40ea-a3f3-ab2703fd1def" providerId="ADAL" clId="{DA80F67F-3375-F74F-A4C9-D9A9AAAE041C}" dt="2023-07-16T04:58:20.613" v="14"/>
          <ac:picMkLst>
            <pc:docMk/>
            <pc:sldMk cId="3021067909" sldId="270"/>
            <ac:picMk id="43" creationId="{F6D023D7-6F74-9BB0-99B7-67559455A5DD}"/>
          </ac:picMkLst>
        </pc:picChg>
      </pc:sldChg>
      <pc:sldChg chg="addSp modSp">
        <pc:chgData name="小 张" userId="fa9e0307-e4ef-40ea-a3f3-ab2703fd1def" providerId="ADAL" clId="{DA80F67F-3375-F74F-A4C9-D9A9AAAE041C}" dt="2023-07-16T04:58:23.727" v="15"/>
        <pc:sldMkLst>
          <pc:docMk/>
          <pc:sldMk cId="1137282314" sldId="271"/>
        </pc:sldMkLst>
        <pc:picChg chg="add mod">
          <ac:chgData name="小 张" userId="fa9e0307-e4ef-40ea-a3f3-ab2703fd1def" providerId="ADAL" clId="{DA80F67F-3375-F74F-A4C9-D9A9AAAE041C}" dt="2023-07-16T04:58:23.727" v="15"/>
          <ac:picMkLst>
            <pc:docMk/>
            <pc:sldMk cId="1137282314" sldId="271"/>
            <ac:picMk id="45" creationId="{66163E04-0730-D901-57A7-0B20251286ED}"/>
          </ac:picMkLst>
        </pc:picChg>
        <pc:picChg chg="add mod">
          <ac:chgData name="小 张" userId="fa9e0307-e4ef-40ea-a3f3-ab2703fd1def" providerId="ADAL" clId="{DA80F67F-3375-F74F-A4C9-D9A9AAAE041C}" dt="2023-07-16T04:58:23.727" v="15"/>
          <ac:picMkLst>
            <pc:docMk/>
            <pc:sldMk cId="1137282314" sldId="271"/>
            <ac:picMk id="46" creationId="{0DA9FB9E-A883-C5BD-1487-6A7A47B87A7F}"/>
          </ac:picMkLst>
        </pc:picChg>
      </pc:sldChg>
      <pc:sldChg chg="addSp modSp mod">
        <pc:chgData name="小 张" userId="fa9e0307-e4ef-40ea-a3f3-ab2703fd1def" providerId="ADAL" clId="{DA80F67F-3375-F74F-A4C9-D9A9AAAE041C}" dt="2023-07-16T04:58:30.677" v="22" actId="1036"/>
        <pc:sldMkLst>
          <pc:docMk/>
          <pc:sldMk cId="3288638162" sldId="272"/>
        </pc:sldMkLst>
        <pc:picChg chg="add mod">
          <ac:chgData name="小 张" userId="fa9e0307-e4ef-40ea-a3f3-ab2703fd1def" providerId="ADAL" clId="{DA80F67F-3375-F74F-A4C9-D9A9AAAE041C}" dt="2023-07-16T04:58:30.677" v="22" actId="1036"/>
          <ac:picMkLst>
            <pc:docMk/>
            <pc:sldMk cId="3288638162" sldId="272"/>
            <ac:picMk id="41" creationId="{11860334-6740-0BBF-7FB0-D5D941B0255C}"/>
          </ac:picMkLst>
        </pc:picChg>
        <pc:picChg chg="add mod">
          <ac:chgData name="小 张" userId="fa9e0307-e4ef-40ea-a3f3-ab2703fd1def" providerId="ADAL" clId="{DA80F67F-3375-F74F-A4C9-D9A9AAAE041C}" dt="2023-07-16T04:58:30.677" v="22" actId="1036"/>
          <ac:picMkLst>
            <pc:docMk/>
            <pc:sldMk cId="3288638162" sldId="272"/>
            <ac:picMk id="75" creationId="{204DD1F0-A76E-4A3E-4742-FFE72E709654}"/>
          </ac:picMkLst>
        </pc:picChg>
      </pc:sldChg>
      <pc:sldChg chg="addSp modSp mod">
        <pc:chgData name="小 张" userId="fa9e0307-e4ef-40ea-a3f3-ab2703fd1def" providerId="ADAL" clId="{DA80F67F-3375-F74F-A4C9-D9A9AAAE041C}" dt="2023-07-16T04:58:46.830" v="31" actId="1036"/>
        <pc:sldMkLst>
          <pc:docMk/>
          <pc:sldMk cId="3065811752" sldId="273"/>
        </pc:sldMkLst>
        <pc:picChg chg="add mod">
          <ac:chgData name="小 张" userId="fa9e0307-e4ef-40ea-a3f3-ab2703fd1def" providerId="ADAL" clId="{DA80F67F-3375-F74F-A4C9-D9A9AAAE041C}" dt="2023-07-16T04:58:46.830" v="31" actId="1036"/>
          <ac:picMkLst>
            <pc:docMk/>
            <pc:sldMk cId="3065811752" sldId="273"/>
            <ac:picMk id="41" creationId="{3B74E855-251C-B9C1-1FB2-036748AD1D75}"/>
          </ac:picMkLst>
        </pc:picChg>
        <pc:picChg chg="add mod">
          <ac:chgData name="小 张" userId="fa9e0307-e4ef-40ea-a3f3-ab2703fd1def" providerId="ADAL" clId="{DA80F67F-3375-F74F-A4C9-D9A9AAAE041C}" dt="2023-07-16T04:58:46.830" v="31" actId="1036"/>
          <ac:picMkLst>
            <pc:docMk/>
            <pc:sldMk cId="3065811752" sldId="273"/>
            <ac:picMk id="42" creationId="{A3DF1429-2399-6CA0-4463-5675E7078A7D}"/>
          </ac:picMkLst>
        </pc:picChg>
      </pc:sldChg>
      <pc:sldChg chg="addSp modSp mod">
        <pc:chgData name="小 张" userId="fa9e0307-e4ef-40ea-a3f3-ab2703fd1def" providerId="ADAL" clId="{DA80F67F-3375-F74F-A4C9-D9A9AAAE041C}" dt="2023-07-16T04:59:10.043" v="42" actId="1035"/>
        <pc:sldMkLst>
          <pc:docMk/>
          <pc:sldMk cId="1988553064" sldId="274"/>
        </pc:sldMkLst>
        <pc:picChg chg="add mod">
          <ac:chgData name="小 张" userId="fa9e0307-e4ef-40ea-a3f3-ab2703fd1def" providerId="ADAL" clId="{DA80F67F-3375-F74F-A4C9-D9A9AAAE041C}" dt="2023-07-16T04:59:10.043" v="42" actId="1035"/>
          <ac:picMkLst>
            <pc:docMk/>
            <pc:sldMk cId="1988553064" sldId="274"/>
            <ac:picMk id="44" creationId="{5A72D0D1-CC00-8F70-F40D-7F5CCEDB06A2}"/>
          </ac:picMkLst>
        </pc:picChg>
        <pc:picChg chg="add mod">
          <ac:chgData name="小 张" userId="fa9e0307-e4ef-40ea-a3f3-ab2703fd1def" providerId="ADAL" clId="{DA80F67F-3375-F74F-A4C9-D9A9AAAE041C}" dt="2023-07-16T04:58:53.597" v="40" actId="1036"/>
          <ac:picMkLst>
            <pc:docMk/>
            <pc:sldMk cId="1988553064" sldId="274"/>
            <ac:picMk id="45" creationId="{76775175-07D4-0977-5692-7EBC83A7872D}"/>
          </ac:picMkLst>
        </pc:picChg>
      </pc:sldChg>
      <pc:sldChg chg="addSp modSp mod">
        <pc:chgData name="小 张" userId="fa9e0307-e4ef-40ea-a3f3-ab2703fd1def" providerId="ADAL" clId="{DA80F67F-3375-F74F-A4C9-D9A9AAAE041C}" dt="2023-07-16T04:59:22.787" v="60" actId="1036"/>
        <pc:sldMkLst>
          <pc:docMk/>
          <pc:sldMk cId="2952864344" sldId="275"/>
        </pc:sldMkLst>
        <pc:picChg chg="add mod">
          <ac:chgData name="小 张" userId="fa9e0307-e4ef-40ea-a3f3-ab2703fd1def" providerId="ADAL" clId="{DA80F67F-3375-F74F-A4C9-D9A9AAAE041C}" dt="2023-07-16T04:59:22.787" v="60" actId="1036"/>
          <ac:picMkLst>
            <pc:docMk/>
            <pc:sldMk cId="2952864344" sldId="275"/>
            <ac:picMk id="38" creationId="{7859B3EB-8C46-9A6F-4B63-A2E1DD0F0D3F}"/>
          </ac:picMkLst>
        </pc:picChg>
        <pc:picChg chg="add mod">
          <ac:chgData name="小 张" userId="fa9e0307-e4ef-40ea-a3f3-ab2703fd1def" providerId="ADAL" clId="{DA80F67F-3375-F74F-A4C9-D9A9AAAE041C}" dt="2023-07-16T04:59:22.787" v="60" actId="1036"/>
          <ac:picMkLst>
            <pc:docMk/>
            <pc:sldMk cId="2952864344" sldId="275"/>
            <ac:picMk id="39" creationId="{E89C3894-5216-A259-DFB4-FAD0DDEA7BE2}"/>
          </ac:picMkLst>
        </pc:picChg>
      </pc:sldChg>
      <pc:sldChg chg="addSp delSp modSp mod">
        <pc:chgData name="小 张" userId="fa9e0307-e4ef-40ea-a3f3-ab2703fd1def" providerId="ADAL" clId="{DA80F67F-3375-F74F-A4C9-D9A9AAAE041C}" dt="2023-07-16T04:59:38.275" v="68" actId="1036"/>
        <pc:sldMkLst>
          <pc:docMk/>
          <pc:sldMk cId="2555719155" sldId="276"/>
        </pc:sldMkLst>
        <pc:picChg chg="add del mod">
          <ac:chgData name="小 张" userId="fa9e0307-e4ef-40ea-a3f3-ab2703fd1def" providerId="ADAL" clId="{DA80F67F-3375-F74F-A4C9-D9A9AAAE041C}" dt="2023-07-16T04:59:35.379" v="62"/>
          <ac:picMkLst>
            <pc:docMk/>
            <pc:sldMk cId="2555719155" sldId="276"/>
            <ac:picMk id="41" creationId="{7900374B-851D-F089-B39C-A997E3CD8011}"/>
          </ac:picMkLst>
        </pc:picChg>
        <pc:picChg chg="add del mod">
          <ac:chgData name="小 张" userId="fa9e0307-e4ef-40ea-a3f3-ab2703fd1def" providerId="ADAL" clId="{DA80F67F-3375-F74F-A4C9-D9A9AAAE041C}" dt="2023-07-16T04:59:35.379" v="62"/>
          <ac:picMkLst>
            <pc:docMk/>
            <pc:sldMk cId="2555719155" sldId="276"/>
            <ac:picMk id="42" creationId="{7B4F50F0-D07C-F25B-BD1A-96624D6776E8}"/>
          </ac:picMkLst>
        </pc:picChg>
        <pc:picChg chg="add mod">
          <ac:chgData name="小 张" userId="fa9e0307-e4ef-40ea-a3f3-ab2703fd1def" providerId="ADAL" clId="{DA80F67F-3375-F74F-A4C9-D9A9AAAE041C}" dt="2023-07-16T04:59:38.275" v="68" actId="1036"/>
          <ac:picMkLst>
            <pc:docMk/>
            <pc:sldMk cId="2555719155" sldId="276"/>
            <ac:picMk id="43" creationId="{B546E066-3652-141D-2B65-E48C81791E48}"/>
          </ac:picMkLst>
        </pc:picChg>
        <pc:picChg chg="add mod">
          <ac:chgData name="小 张" userId="fa9e0307-e4ef-40ea-a3f3-ab2703fd1def" providerId="ADAL" clId="{DA80F67F-3375-F74F-A4C9-D9A9AAAE041C}" dt="2023-07-16T04:59:38.275" v="68" actId="1036"/>
          <ac:picMkLst>
            <pc:docMk/>
            <pc:sldMk cId="2555719155" sldId="276"/>
            <ac:picMk id="44" creationId="{02CBA1BE-66D3-2431-2083-43EDFF7B1455}"/>
          </ac:picMkLst>
        </pc:picChg>
      </pc:sldChg>
      <pc:sldChg chg="addSp modSp mod">
        <pc:chgData name="小 张" userId="fa9e0307-e4ef-40ea-a3f3-ab2703fd1def" providerId="ADAL" clId="{DA80F67F-3375-F74F-A4C9-D9A9AAAE041C}" dt="2023-07-16T04:59:55.237" v="92" actId="1036"/>
        <pc:sldMkLst>
          <pc:docMk/>
          <pc:sldMk cId="3339201941" sldId="277"/>
        </pc:sldMkLst>
        <pc:picChg chg="add mod">
          <ac:chgData name="小 张" userId="fa9e0307-e4ef-40ea-a3f3-ab2703fd1def" providerId="ADAL" clId="{DA80F67F-3375-F74F-A4C9-D9A9AAAE041C}" dt="2023-07-16T04:59:55.237" v="92" actId="1036"/>
          <ac:picMkLst>
            <pc:docMk/>
            <pc:sldMk cId="3339201941" sldId="277"/>
            <ac:picMk id="8" creationId="{6C8C9DE4-DCA5-A412-F524-0C88F3118C56}"/>
          </ac:picMkLst>
        </pc:picChg>
        <pc:picChg chg="add mod">
          <ac:chgData name="小 张" userId="fa9e0307-e4ef-40ea-a3f3-ab2703fd1def" providerId="ADAL" clId="{DA80F67F-3375-F74F-A4C9-D9A9AAAE041C}" dt="2023-07-16T04:59:55.237" v="92" actId="1036"/>
          <ac:picMkLst>
            <pc:docMk/>
            <pc:sldMk cId="3339201941" sldId="277"/>
            <ac:picMk id="10" creationId="{018DE7B2-1907-BB2D-E2A8-088ECF4F47DB}"/>
          </ac:picMkLst>
        </pc:picChg>
      </pc:sldChg>
      <pc:sldChg chg="addSp modSp mod">
        <pc:chgData name="小 张" userId="fa9e0307-e4ef-40ea-a3f3-ab2703fd1def" providerId="ADAL" clId="{DA80F67F-3375-F74F-A4C9-D9A9AAAE041C}" dt="2023-07-16T05:00:03.103" v="102" actId="1036"/>
        <pc:sldMkLst>
          <pc:docMk/>
          <pc:sldMk cId="2651289801" sldId="278"/>
        </pc:sldMkLst>
        <pc:picChg chg="add mod">
          <ac:chgData name="小 张" userId="fa9e0307-e4ef-40ea-a3f3-ab2703fd1def" providerId="ADAL" clId="{DA80F67F-3375-F74F-A4C9-D9A9AAAE041C}" dt="2023-07-16T05:00:03.103" v="102" actId="1036"/>
          <ac:picMkLst>
            <pc:docMk/>
            <pc:sldMk cId="2651289801" sldId="278"/>
            <ac:picMk id="41" creationId="{B472B095-4A75-086A-A1F4-1AAF8C1E6381}"/>
          </ac:picMkLst>
        </pc:picChg>
        <pc:picChg chg="add mod">
          <ac:chgData name="小 张" userId="fa9e0307-e4ef-40ea-a3f3-ab2703fd1def" providerId="ADAL" clId="{DA80F67F-3375-F74F-A4C9-D9A9AAAE041C}" dt="2023-07-16T05:00:03.103" v="102" actId="1036"/>
          <ac:picMkLst>
            <pc:docMk/>
            <pc:sldMk cId="2651289801" sldId="278"/>
            <ac:picMk id="44" creationId="{1426F7D4-3A12-3DA5-9839-C3DAE3FF5458}"/>
          </ac:picMkLst>
        </pc:picChg>
      </pc:sldChg>
      <pc:sldChg chg="addSp modSp">
        <pc:chgData name="小 张" userId="fa9e0307-e4ef-40ea-a3f3-ab2703fd1def" providerId="ADAL" clId="{DA80F67F-3375-F74F-A4C9-D9A9AAAE041C}" dt="2023-07-16T05:00:07.469" v="103"/>
        <pc:sldMkLst>
          <pc:docMk/>
          <pc:sldMk cId="3547618877" sldId="280"/>
        </pc:sldMkLst>
        <pc:picChg chg="add mod">
          <ac:chgData name="小 张" userId="fa9e0307-e4ef-40ea-a3f3-ab2703fd1def" providerId="ADAL" clId="{DA80F67F-3375-F74F-A4C9-D9A9AAAE041C}" dt="2023-07-16T05:00:07.469" v="103"/>
          <ac:picMkLst>
            <pc:docMk/>
            <pc:sldMk cId="3547618877" sldId="280"/>
            <ac:picMk id="16" creationId="{6B915A63-C616-FA7C-5550-B51DB9B0AEC6}"/>
          </ac:picMkLst>
        </pc:picChg>
        <pc:picChg chg="add mod">
          <ac:chgData name="小 张" userId="fa9e0307-e4ef-40ea-a3f3-ab2703fd1def" providerId="ADAL" clId="{DA80F67F-3375-F74F-A4C9-D9A9AAAE041C}" dt="2023-07-16T05:00:07.469" v="103"/>
          <ac:picMkLst>
            <pc:docMk/>
            <pc:sldMk cId="3547618877" sldId="280"/>
            <ac:picMk id="29" creationId="{F5FA9E1F-0C52-9261-4254-75983AEFE2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E898D-BA9B-314A-8CA1-67E441B48057}" type="datetimeFigureOut">
              <a:rPr kumimoji="1" lang="zh-CN" altLang="en-US" smtClean="0"/>
              <a:t>2023/7/16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3D9E7-5829-E24D-B3EC-58941F6CF9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6192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1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326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031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834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00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8123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77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7493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175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4100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552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2541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5543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7039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2168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858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3939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9553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9641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829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668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7167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3D9E7-5829-E24D-B3EC-58941F6CF96E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644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1A1AE5-11FB-5CA8-6854-099AEE0B4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D20106-D0A0-F657-87E7-A873C8B5C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9CF8B2-13FE-091C-7841-85F20E1B1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C89F6-5753-5740-954B-F714EF66FC9A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B8F877-7A35-CC39-97EC-77D0B74F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B249C5-57B5-7621-6955-63FA02B7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2394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C83862-68E3-01FB-3D68-D9152811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DED842-3D06-86B9-64E3-A0332645A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362DE6-E282-6E21-23B3-08A2598D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63F61-4EB7-DB44-BE01-45BF08F8C2A3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1DB-4407-2BF6-5E3D-ACE2AA55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235DA7-E268-F4F1-675E-E4408A9F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841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2364F2-A0B0-4F13-D0DE-675E178B8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6846C6-8B31-F456-4A94-08B7A1F99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E8D185-FE3A-E1D8-69A3-5C1B6285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7E0BE-3045-AE4D-B6AC-9674B1802022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8099D7-4F03-42EF-C0D0-F89BEB47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C076F0-DC66-B771-AFDC-BB24641C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853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F4183-4A8B-3746-6C2F-1A840152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4D13B5-32F7-C43D-9530-EE88B565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2FBEF-53F3-29ED-4A39-28DB2BE2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3A935-808B-7C47-9521-AA336AF2C4B5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CAB0CC-3AF9-0BC5-63C0-0DD77618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6035CE-7642-810F-CFBC-63722610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781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D9B1F6-4FBB-473C-ACFB-507DBA24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C1FA41-EF4B-5B8E-C856-60B7A549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B16B0C-6702-0AB3-36DB-9E0F1644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4FD8-5BB8-0341-B22F-8E9CB51D11BE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BBF32E-CE97-7863-A6C9-8F912A55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73183-3878-E04B-5D09-9C89E189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512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BCA54E-9293-A4BE-E702-1DA168A2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01F79A-CF50-EC81-AF4B-E04A7BEA9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DFB808-83B5-F40A-3DD1-090A58329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DA23E5-B580-2A17-9D8D-D1ECA10A5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C8747-D45A-B24E-9DF8-FB9E67EA7E55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A2E566-954E-2915-F2C8-A8D9C33A6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D2A2A5-7F25-B663-C046-9FE076A75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607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89A2B-1D92-93DF-3010-5E2088444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11CBC7-12AA-AA0B-961C-0E0505085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3D1368-7626-8412-C3CA-43B3D9794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FF54D3-C8B0-A8E3-F4F2-B2CD13313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1FB8240-DBC6-107C-C885-0E7D030B8E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21397-0CB2-4098-1F6E-1638DDB6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29B7-84C5-3641-AAEA-A34AAA07263B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3FD081C-50CB-744B-89DC-32FB2545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CDD461-4E84-31E2-0ED4-A4F10498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556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93B951-70B0-CD91-DF16-C3353B515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1A2A4F5-A63B-3E18-0F3B-85A9143E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15600-A057-7740-897C-C47335F0DEFF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6470CF-1F1E-BA5E-95A0-82F55C95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9DBB0A0-7BB0-B35F-5EA7-0FF7C083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980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49B59AC-544B-4D46-2EEB-ACD3135D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38E28-6C14-9F42-8AF3-BCD75E4CA157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A0BDD8-882E-3175-D1DA-BDF9C55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FAB4CD-274F-02AE-E6B0-1901B125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440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2FCDDE-9D03-31DA-96CE-0863DB68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D7B56E-7D91-9D61-FB8D-2307D39DB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D919B6-46AE-371D-6EC0-0C3386BFA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4DA2A3-5F60-416D-FD90-3A8330B2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7226-5316-3344-865C-963E5E4E5D4A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E228B0-E331-61A0-839D-B0BE8A2F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7A5023-60F8-0A7D-9F86-2327660C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6978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34B84B-DA3E-4145-8BE1-4C43D1E3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86AA27-7600-04A5-2B3F-0106B6A8C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D0F32F-0EAA-25C5-A520-0D6A31CBA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CA1DC5-3C10-8683-8BE8-A3ADB1498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0D98B-A026-7E4E-8E25-E1016B4AF7D5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55DA90-D917-C0B2-7459-2521BEDA7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C3FE65-10C3-32EB-0271-525381E3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933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D5399D-7927-EA97-0BD2-55838BF5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7AF4A2-0866-0614-8EAD-C54377931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8B264-D13D-75BB-FA2C-9108BD8C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AB0A-11A9-C848-B3F7-19AA13AB812C}" type="datetime4">
              <a:rPr kumimoji="1" lang="zh-CN" altLang="en-US" smtClean="0"/>
              <a:t>2023年7月16日星期日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826739-2B33-D592-2C51-4EB24BDAD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235299-B96C-304A-0BE1-3886285B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983B2-15E0-8349-95A4-8F0866F5F74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943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1.xml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4.jpg"/><Relationship Id="rId9" Type="http://schemas.openxmlformats.org/officeDocument/2006/relationships/slide" Target="slide12.xml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3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slide" Target="slide8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7.jp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microsoft.com/office/2011/relationships/webextension" Target="../webextensions/webextension3.xml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6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8.pn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slide" Target="slide12.xml"/><Relationship Id="rId15" Type="http://schemas.openxmlformats.org/officeDocument/2006/relationships/image" Target="../media/image13.png"/><Relationship Id="rId10" Type="http://schemas.openxmlformats.org/officeDocument/2006/relationships/image" Target="../media/image42.svg"/><Relationship Id="rId19" Type="http://schemas.openxmlformats.org/officeDocument/2006/relationships/image" Target="../media/image17.png"/><Relationship Id="rId4" Type="http://schemas.openxmlformats.org/officeDocument/2006/relationships/slide" Target="slide8.xml"/><Relationship Id="rId9" Type="http://schemas.openxmlformats.org/officeDocument/2006/relationships/image" Target="../media/image41.png"/><Relationship Id="rId14" Type="http://schemas.openxmlformats.org/officeDocument/2006/relationships/image" Target="../media/image12.png"/><Relationship Id="rId22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4.png"/><Relationship Id="rId3" Type="http://schemas.openxmlformats.org/officeDocument/2006/relationships/slide" Target="slide8.xml"/><Relationship Id="rId7" Type="http://schemas.openxmlformats.org/officeDocument/2006/relationships/image" Target="../media/image45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11/relationships/webextension" Target="../webextensions/webextension4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slide" Target="slide12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21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slide" Target="slide12.xml"/><Relationship Id="rId15" Type="http://schemas.openxmlformats.org/officeDocument/2006/relationships/image" Target="../media/image12.png"/><Relationship Id="rId10" Type="http://schemas.openxmlformats.org/officeDocument/2006/relationships/image" Target="../media/image24.png"/><Relationship Id="rId19" Type="http://schemas.openxmlformats.org/officeDocument/2006/relationships/image" Target="../media/image16.png"/><Relationship Id="rId4" Type="http://schemas.openxmlformats.org/officeDocument/2006/relationships/slide" Target="slide8.xml"/><Relationship Id="rId9" Type="http://schemas.openxmlformats.org/officeDocument/2006/relationships/image" Target="../media/image23.png"/><Relationship Id="rId1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47.sv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" Target="slide12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slide" Target="slide8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slide" Target="slide23.xml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39" Type="http://schemas.openxmlformats.org/officeDocument/2006/relationships/image" Target="../media/image50.png"/><Relationship Id="rId21" Type="http://schemas.openxmlformats.org/officeDocument/2006/relationships/image" Target="../media/image18.png"/><Relationship Id="rId34" Type="http://schemas.openxmlformats.org/officeDocument/2006/relationships/image" Target="../media/image31.svg"/><Relationship Id="rId7" Type="http://schemas.openxmlformats.org/officeDocument/2006/relationships/image" Target="../media/image23.png"/><Relationship Id="rId12" Type="http://schemas.openxmlformats.org/officeDocument/2006/relationships/image" Target="../media/image7.jpg"/><Relationship Id="rId17" Type="http://schemas.openxmlformats.org/officeDocument/2006/relationships/slide" Target="slide20.xml"/><Relationship Id="rId25" Type="http://schemas.openxmlformats.org/officeDocument/2006/relationships/slide" Target="slide19.xml"/><Relationship Id="rId33" Type="http://schemas.openxmlformats.org/officeDocument/2006/relationships/image" Target="../media/image30.png"/><Relationship Id="rId38" Type="http://schemas.openxmlformats.org/officeDocument/2006/relationships/slide" Target="slide24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5.png"/><Relationship Id="rId20" Type="http://schemas.openxmlformats.org/officeDocument/2006/relationships/slide" Target="slide18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14.png"/><Relationship Id="rId32" Type="http://schemas.openxmlformats.org/officeDocument/2006/relationships/slide" Target="slide21.xml"/><Relationship Id="rId37" Type="http://schemas.openxmlformats.org/officeDocument/2006/relationships/slide" Target="slide8.xml"/><Relationship Id="rId40" Type="http://schemas.openxmlformats.org/officeDocument/2006/relationships/image" Target="../media/image51.svg"/><Relationship Id="rId5" Type="http://schemas.openxmlformats.org/officeDocument/2006/relationships/image" Target="../media/image21.png"/><Relationship Id="rId15" Type="http://schemas.openxmlformats.org/officeDocument/2006/relationships/slide" Target="slide16.xml"/><Relationship Id="rId23" Type="http://schemas.openxmlformats.org/officeDocument/2006/relationships/slide" Target="slide17.xml"/><Relationship Id="rId28" Type="http://schemas.openxmlformats.org/officeDocument/2006/relationships/image" Target="../media/image28.png"/><Relationship Id="rId36" Type="http://schemas.openxmlformats.org/officeDocument/2006/relationships/image" Target="../media/image49.svg"/><Relationship Id="rId10" Type="http://schemas.openxmlformats.org/officeDocument/2006/relationships/image" Target="../media/image26.jpeg"/><Relationship Id="rId19" Type="http://schemas.openxmlformats.org/officeDocument/2006/relationships/image" Target="../media/image11.png"/><Relationship Id="rId31" Type="http://schemas.openxmlformats.org/officeDocument/2006/relationships/slide" Target="slide12.xml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9.png"/><Relationship Id="rId22" Type="http://schemas.openxmlformats.org/officeDocument/2006/relationships/image" Target="../media/image8.png"/><Relationship Id="rId27" Type="http://schemas.openxmlformats.org/officeDocument/2006/relationships/slide" Target="slide22.xml"/><Relationship Id="rId30" Type="http://schemas.openxmlformats.org/officeDocument/2006/relationships/image" Target="../media/image29.png"/><Relationship Id="rId35" Type="http://schemas.openxmlformats.org/officeDocument/2006/relationships/image" Target="../media/image48.png"/><Relationship Id="rId8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slide" Target="slide23.xml"/><Relationship Id="rId18" Type="http://schemas.openxmlformats.org/officeDocument/2006/relationships/image" Target="../media/image16.png"/><Relationship Id="rId26" Type="http://schemas.openxmlformats.org/officeDocument/2006/relationships/image" Target="../media/image27.png"/><Relationship Id="rId21" Type="http://schemas.openxmlformats.org/officeDocument/2006/relationships/image" Target="../media/image18.png"/><Relationship Id="rId34" Type="http://schemas.openxmlformats.org/officeDocument/2006/relationships/image" Target="../media/image31.svg"/><Relationship Id="rId7" Type="http://schemas.openxmlformats.org/officeDocument/2006/relationships/image" Target="../media/image23.png"/><Relationship Id="rId12" Type="http://schemas.openxmlformats.org/officeDocument/2006/relationships/image" Target="../media/image7.jpg"/><Relationship Id="rId17" Type="http://schemas.openxmlformats.org/officeDocument/2006/relationships/slide" Target="slide20.xml"/><Relationship Id="rId25" Type="http://schemas.openxmlformats.org/officeDocument/2006/relationships/slide" Target="slide19.xml"/><Relationship Id="rId33" Type="http://schemas.openxmlformats.org/officeDocument/2006/relationships/image" Target="../media/image30.png"/><Relationship Id="rId38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20" Type="http://schemas.openxmlformats.org/officeDocument/2006/relationships/slide" Target="slide18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24" Type="http://schemas.openxmlformats.org/officeDocument/2006/relationships/image" Target="../media/image14.png"/><Relationship Id="rId32" Type="http://schemas.openxmlformats.org/officeDocument/2006/relationships/slide" Target="slide21.xml"/><Relationship Id="rId37" Type="http://schemas.openxmlformats.org/officeDocument/2006/relationships/image" Target="../media/image32.png"/><Relationship Id="rId5" Type="http://schemas.openxmlformats.org/officeDocument/2006/relationships/image" Target="../media/image21.png"/><Relationship Id="rId15" Type="http://schemas.openxmlformats.org/officeDocument/2006/relationships/slide" Target="slide16.xml"/><Relationship Id="rId23" Type="http://schemas.openxmlformats.org/officeDocument/2006/relationships/slide" Target="slide17.xml"/><Relationship Id="rId28" Type="http://schemas.openxmlformats.org/officeDocument/2006/relationships/image" Target="../media/image28.png"/><Relationship Id="rId36" Type="http://schemas.openxmlformats.org/officeDocument/2006/relationships/slide" Target="slide24.xml"/><Relationship Id="rId10" Type="http://schemas.openxmlformats.org/officeDocument/2006/relationships/image" Target="../media/image26.jpeg"/><Relationship Id="rId19" Type="http://schemas.openxmlformats.org/officeDocument/2006/relationships/image" Target="../media/image11.png"/><Relationship Id="rId31" Type="http://schemas.openxmlformats.org/officeDocument/2006/relationships/slide" Target="slide12.xml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9.png"/><Relationship Id="rId22" Type="http://schemas.openxmlformats.org/officeDocument/2006/relationships/image" Target="../media/image8.png"/><Relationship Id="rId27" Type="http://schemas.openxmlformats.org/officeDocument/2006/relationships/slide" Target="slide22.xml"/><Relationship Id="rId30" Type="http://schemas.openxmlformats.org/officeDocument/2006/relationships/image" Target="../media/image29.png"/><Relationship Id="rId35" Type="http://schemas.openxmlformats.org/officeDocument/2006/relationships/slide" Target="slide8.xml"/><Relationship Id="rId8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slide" Target="slide12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34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FE74FF6-F168-7991-3DF6-0033E4AFAAC4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4DF67B-FB13-76AE-9ED2-C6504DD587F5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7485B7-E44F-E719-CB5A-4A40A32AEFB9}"/>
              </a:ext>
            </a:extLst>
          </p:cNvPr>
          <p:cNvSpPr txBox="1"/>
          <p:nvPr/>
        </p:nvSpPr>
        <p:spPr>
          <a:xfrm>
            <a:off x="855624" y="3105834"/>
            <a:ext cx="10480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由小张爱电脑制作，转截请注明出处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本</a:t>
            </a:r>
            <a:r>
              <a:rPr kumimoji="1" lang="en-US" altLang="zh-CN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PowerPoint</a:t>
            </a:r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免费提供</a:t>
            </a:r>
            <a:endParaRPr kumimoji="1" lang="en-US" altLang="zh-CN" sz="36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pPr algn="ctr"/>
            <a:r>
              <a:rPr kumimoji="1" lang="zh-CN" altLang="en-US" sz="36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希望能给个三连</a:t>
            </a:r>
          </a:p>
        </p:txBody>
      </p:sp>
    </p:spTree>
    <p:extLst>
      <p:ext uri="{BB962C8B-B14F-4D97-AF65-F5344CB8AC3E}">
        <p14:creationId xmlns:p14="http://schemas.microsoft.com/office/powerpoint/2010/main" val="181171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4335638"/>
                  </p:ext>
                </p:extLst>
              </p:nvPr>
            </p:nvGraphicFramePr>
            <p:xfrm>
              <a:off x="4588226" y="1122767"/>
              <a:ext cx="3015544" cy="463011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88226" y="1122767"/>
                <a:ext cx="3015544" cy="4630112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椭圆 3">
            <a:hlinkClick r:id="rId8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B120BF-562E-65A6-8804-0B6AEABC8FC2}"/>
              </a:ext>
            </a:extLst>
          </p:cNvPr>
          <p:cNvSpPr/>
          <p:nvPr/>
        </p:nvSpPr>
        <p:spPr>
          <a:xfrm>
            <a:off x="8077200" y="1549400"/>
            <a:ext cx="292100" cy="2921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9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E35995A0-85A1-D433-473F-D153FC5D25B3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D0CB9254-D4EF-BC35-6579-78EAACE6802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C24DD10-D844-E78A-1AAC-B25E285BEB2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983AFE-8608-90BA-D2C5-4CB7F9847E10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87E03B-B73C-7081-0549-FC91EA0A3294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45C84790-D312-06DD-B08B-5BB6BCFBA9C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EE90D7-A3F5-269B-5A1A-1D77F93DDCE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9F308F8-3469-D480-E6A8-DE0E3C6B2E51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15F1E56-0688-45A6-ED41-1A288C33C81C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53BE0A50-C573-1D7A-E5CD-AE74C07885BA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7DE7A0-AA81-BE1E-638C-D470C7116C8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CAA3399-32E4-125A-55A6-8CDDA18C8D7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23283DC-CBB4-288B-3ECD-C5141F23566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218E044-AA9F-53E1-D3B7-77BA854761AF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7632D2BA-8226-02CA-5B29-8B33EEB7C65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92DBF6D0-42E2-8173-B636-49A6CBBDCC1F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FC07AB72-3080-E182-3383-14EC6400FA2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BA3E42E9-F45C-2C7F-3B09-9869481BBCD8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E51CC18-14BB-F992-7639-F7B303A60DC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39A3702-55A8-8DA2-AC97-EAFB1DBF130E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5D81408-15C8-DA5D-7576-3EB1EE55BBD1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00A37DE-04F9-E843-5087-8A1227BD6CF6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43E67D2D-3168-5AA8-E437-67C518822A8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CC5CB9BB-5DA5-7F71-BF22-0E263F636D6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47D554D-F283-726F-D600-E7655C08C2E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F9593E2-DB36-CD05-6B79-C2EAC812F446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D291670-80F5-116F-848D-C349A829C55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895B924-018B-473A-6B80-F25C2CB9B58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3730D90A-29E4-911C-6AA1-53C2B9A5C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2" name="图片 41" descr="电子设备&#10;&#10;描述已自动生成">
            <a:extLst>
              <a:ext uri="{FF2B5EF4-FFF2-40B4-BE49-F238E27FC236}">
                <a16:creationId xmlns:a16="http://schemas.microsoft.com/office/drawing/2014/main" id="{888A3266-48E6-1F3F-E3B2-26D527333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5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31647575"/>
                  </p:ext>
                </p:extLst>
              </p:nvPr>
            </p:nvGraphicFramePr>
            <p:xfrm>
              <a:off x="0" y="2"/>
              <a:ext cx="12192000" cy="5620128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3" name="加载项 2" title="Web Viewer">
                <a:extLst>
                  <a:ext uri="{FF2B5EF4-FFF2-40B4-BE49-F238E27FC236}">
                    <a16:creationId xmlns:a16="http://schemas.microsoft.com/office/drawing/2014/main" id="{824AA236-95E0-4A77-4D88-B18B643438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"/>
                <a:ext cx="12192000" cy="562012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椭圆 3">
            <a:hlinkClick r:id="rId8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A8A49263-B350-47C2-AB9E-0F27F4FA376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FA433DF-7138-DFE4-D7C1-3A70BB3EAD8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20616D2-C952-AABD-6D7B-C203330277F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51C764-271C-FD2E-DCEE-58A57D09E6CE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57F08A-D583-563E-1B8D-C71AB1FA345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F673D13-703A-027B-ED77-7CBF8DA88FF8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05A36B-C0E3-F8BC-2BFC-053A8392C87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4A0D7AF-E7AE-2CE6-39CA-606C6578AED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FDF3EC9A-8EE1-F973-8E20-263730DAF50F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A9C64C3-9FED-31C5-CC25-4AA1F1A02538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D37EACC-5337-D30D-A529-71D987070DDE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0F8F4F5-91A2-4824-1D9F-2E05C3ECCE6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47F93E43-4746-8F32-3B4C-AB6BBB5B142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B84183-D641-58AC-ADEE-7A39BDAA1F4A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56214C20-75F3-9F7E-6A31-54CCB9F3738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D04A22CB-BB25-DF87-4A74-04F5CE755DAF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C81CB529-604C-79E3-217D-C7DEF3CB10E3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66F3561-D66E-5A12-736C-2DB2DD373FB6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C76E88-3FDF-1902-27E2-E15C4C12108E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92ABF48-EF2B-D6F2-0699-5DCD7B4057C7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E14416C-5928-21F3-E98D-C03BA8E242BE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AC76F2-E1F6-E76B-7345-9EF90AFDB4A8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8FAC94E-B10D-1BA4-9126-CE08D7FF9C9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3C155F96-D6A2-2BF8-F383-1C8455F5D68B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A82DFA-3424-39DD-5809-2D5061ABC0A0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460DB93-2C1B-3761-20BC-5411024B4AC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pic>
        <p:nvPicPr>
          <p:cNvPr id="36" name="图片 35" descr="电子设备&#10;&#10;描述已自动生成">
            <a:extLst>
              <a:ext uri="{FF2B5EF4-FFF2-40B4-BE49-F238E27FC236}">
                <a16:creationId xmlns:a16="http://schemas.microsoft.com/office/drawing/2014/main" id="{BCE8C6E1-4A34-908C-67AB-3E42C131B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37" name="图片 36" descr="电子设备&#10;&#10;描述已自动生成">
            <a:extLst>
              <a:ext uri="{FF2B5EF4-FFF2-40B4-BE49-F238E27FC236}">
                <a16:creationId xmlns:a16="http://schemas.microsoft.com/office/drawing/2014/main" id="{30521CCC-8F6E-3945-EC27-B6F522A49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7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840E78-A7EA-984E-880C-547D4F4B84BB}"/>
              </a:ext>
            </a:extLst>
          </p:cNvPr>
          <p:cNvSpPr/>
          <p:nvPr/>
        </p:nvSpPr>
        <p:spPr>
          <a:xfrm>
            <a:off x="4588226" y="1870806"/>
            <a:ext cx="3015543" cy="3800496"/>
          </a:xfrm>
          <a:prstGeom prst="rect">
            <a:avLst/>
          </a:prstGeom>
          <a:solidFill>
            <a:schemeClr val="tx1">
              <a:alpha val="473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1145655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8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滑动来关机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4811899" y="1338867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4786463" y="1286475"/>
            <a:ext cx="2659413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18A889-33A2-7CE5-D086-7C9EAFD467F9}"/>
              </a:ext>
            </a:extLst>
          </p:cNvPr>
          <p:cNvSpPr/>
          <p:nvPr/>
        </p:nvSpPr>
        <p:spPr>
          <a:xfrm>
            <a:off x="4588226" y="4941623"/>
            <a:ext cx="3015544" cy="72967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63D08D-6F31-88B0-EBFC-3A3467913A17}"/>
              </a:ext>
            </a:extLst>
          </p:cNvPr>
          <p:cNvSpPr/>
          <p:nvPr/>
        </p:nvSpPr>
        <p:spPr>
          <a:xfrm>
            <a:off x="4767172" y="5079799"/>
            <a:ext cx="2659413" cy="448799"/>
          </a:xfrm>
          <a:prstGeom prst="roundRect">
            <a:avLst/>
          </a:prstGeom>
          <a:gradFill>
            <a:gsLst>
              <a:gs pos="81000">
                <a:schemeClr val="accent1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1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文本框 20">
            <a:hlinkClick r:id="rId5" action="ppaction://hlinksldjump"/>
            <a:extLst>
              <a:ext uri="{FF2B5EF4-FFF2-40B4-BE49-F238E27FC236}">
                <a16:creationId xmlns:a16="http://schemas.microsoft.com/office/drawing/2014/main" id="{66F93435-9DC1-4914-47C4-47328025454F}"/>
              </a:ext>
            </a:extLst>
          </p:cNvPr>
          <p:cNvSpPr txBox="1"/>
          <p:nvPr/>
        </p:nvSpPr>
        <p:spPr>
          <a:xfrm>
            <a:off x="4767172" y="5152307"/>
            <a:ext cx="265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20B9F615-60A7-C09F-394D-1C088652C4ED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39F286D5-1D60-4EF8-E5C2-B45A349120CA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A53E2C-54C1-2E85-CBBE-5F8D25A05AB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6F7E2AC-2602-C435-29D7-85913DBF90D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585E9-55C7-F076-4E41-64E483BC130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E70EFDCC-6B4B-079D-068A-0725A54DABCC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2389D56-640C-67D5-0F2F-BD1703D8526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1A09954-F359-DA18-EB65-8C191EA6CB29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D254F0A-D594-9AE4-52F8-A6528C6C86C3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712786-44EF-E641-7A3D-4B762928C6A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7F5414E-DFE8-5625-2766-F79FCDE9BC36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5898449-8CC0-5E09-6B40-7AFC62801441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AC57160D-E802-EBBE-7A14-4C15FC6BF87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62F845C-2FFE-8562-F610-37009A36BA27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5D519C80-CF19-ACFE-3B6E-253F2287C47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992F08E-320D-E960-8CC3-207A7D1FB1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D3072987-85B1-6BF9-406B-EC3F33DE6BE2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461CFE36-08EF-A8B0-36CC-08F2D360A99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6464E49-E4B7-97C1-3F72-49CFE43F120C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B7BE41-CA6C-15D2-DF9D-69B63D85C7F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FD247E9-0F73-04F5-E02E-420AA6189C5D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4451A6B-7F70-32DB-0D5E-FD5599BFFFB6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D966BD46-F46A-FF31-E45A-545528CBBD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E219C256-D182-6670-F632-4F04793DBE99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85580A67-0828-F4A1-338A-412061ACA7B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3958561-53F1-E8FE-6E72-9B7ED86CCB68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7C92B5-C9D0-DF13-1701-41068814BF08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A616168-00DD-A2F9-2A65-DA2F359D34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A3935C17-7B80-96CB-2D39-5B99DB91C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6" name="图片 45" descr="电子设备&#10;&#10;描述已自动生成">
            <a:extLst>
              <a:ext uri="{FF2B5EF4-FFF2-40B4-BE49-F238E27FC236}">
                <a16:creationId xmlns:a16="http://schemas.microsoft.com/office/drawing/2014/main" id="{5179F6F5-FF00-E81D-06AD-21081CB68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840E78-A7EA-984E-880C-547D4F4B84BB}"/>
              </a:ext>
            </a:extLst>
          </p:cNvPr>
          <p:cNvSpPr/>
          <p:nvPr/>
        </p:nvSpPr>
        <p:spPr>
          <a:xfrm>
            <a:off x="4588226" y="1870806"/>
            <a:ext cx="3015543" cy="3800496"/>
          </a:xfrm>
          <a:prstGeom prst="rect">
            <a:avLst/>
          </a:prstGeom>
          <a:solidFill>
            <a:schemeClr val="tx1">
              <a:alpha val="4738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1145655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862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滑动来关机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6861682" y="1336361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6878948" y="1286475"/>
            <a:ext cx="566928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518A889-33A2-7CE5-D086-7C9EAFD467F9}"/>
              </a:ext>
            </a:extLst>
          </p:cNvPr>
          <p:cNvSpPr/>
          <p:nvPr/>
        </p:nvSpPr>
        <p:spPr>
          <a:xfrm>
            <a:off x="4588226" y="4941623"/>
            <a:ext cx="3015544" cy="729679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85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6863D08D-6F31-88B0-EBFC-3A3467913A17}"/>
              </a:ext>
            </a:extLst>
          </p:cNvPr>
          <p:cNvSpPr/>
          <p:nvPr/>
        </p:nvSpPr>
        <p:spPr>
          <a:xfrm>
            <a:off x="4767172" y="5079799"/>
            <a:ext cx="2659413" cy="448799"/>
          </a:xfrm>
          <a:prstGeom prst="roundRect">
            <a:avLst/>
          </a:prstGeom>
          <a:gradFill>
            <a:gsLst>
              <a:gs pos="81000">
                <a:schemeClr val="accent1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1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6F93435-9DC1-4914-47C4-47328025454F}"/>
              </a:ext>
            </a:extLst>
          </p:cNvPr>
          <p:cNvSpPr txBox="1"/>
          <p:nvPr/>
        </p:nvSpPr>
        <p:spPr>
          <a:xfrm>
            <a:off x="4767172" y="5152307"/>
            <a:ext cx="2659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取消</a:t>
            </a:r>
            <a:endParaRPr kumimoji="1" lang="en-US" altLang="zh-CN" dirty="0">
              <a:solidFill>
                <a:schemeClr val="bg1">
                  <a:lumMod val="6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013B862F-60CC-9F72-FC25-A2D60482CA96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DD8EC9FA-3C32-CD01-B9EC-01EF59F1094A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318A58-44BA-9838-292A-D710E59D2F9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528E2C7-8DA9-7639-C53A-8B100B995A58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081435-4585-80D5-BC41-B5A903CF043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9999B7C7-FBC8-A562-95CF-E7F02C585E69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633191F-5A4F-18B7-F454-1631A005053E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31A3E8C-4628-64BF-1BA4-903B147EA018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83495BB2-1FEE-3ADE-C64C-88072B6F6B39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95847EF-BA8A-C120-A426-D50331EE2CE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D4B441D-3943-E0EB-8843-9DB009F482E0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9A1EB30-F1D4-C81E-8566-A2427BC0C203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3136A644-CF6D-FBB4-1AC1-EFC67D62F1E3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BB21F48-FBF5-CFDD-3D6F-25C1FB202F0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FA4F9FCA-6C1E-F614-96E4-142502CAA1A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B9CCF2B-63B5-FA99-442E-C0B9476064DC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FF6BD382-5691-EEE0-5A27-E65734F25D1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2AFE3242-A142-ED87-49CB-0161814D8D7F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27CD190E-CA4F-F8C7-79B6-71E6590DBBA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A9BA28A-266A-883C-AADA-7B93C347EAB9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FD7496-5859-7C72-D8A4-876AC73F0BB2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C799AB8-0F70-BD98-1A9A-1A6A89DE965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862E625A-E720-A2BA-8123-A65BC19E490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0" name="圆角矩形 39">
            <a:extLst>
              <a:ext uri="{FF2B5EF4-FFF2-40B4-BE49-F238E27FC236}">
                <a16:creationId xmlns:a16="http://schemas.microsoft.com/office/drawing/2014/main" id="{55BB4B2B-1317-15A2-BB89-92646D9E661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5A78317-B9D4-0F94-778C-06D3CAFF02DE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039DA4C-56C6-6AB5-0041-062CD122E9EE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3CCEF50-9BBC-BF50-4973-DE45444FB571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1B26C94-A9FF-040A-45C4-315B140A0E52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1A5F4F9F-1BB1-6BE3-BFA6-C6C5FDC7A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6" name="图片 45" descr="电子设备&#10;&#10;描述已自动生成">
            <a:extLst>
              <a:ext uri="{FF2B5EF4-FFF2-40B4-BE49-F238E27FC236}">
                <a16:creationId xmlns:a16="http://schemas.microsoft.com/office/drawing/2014/main" id="{6EBFD43E-138C-0A3F-A090-88E213A83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5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B2218-C59A-4425-358C-1CB37DCA5E4B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 descr="图形用户界面, 文本, 应用程序, 聊天或短信&#10;&#10;描述已自动生成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507F9FFF-CC72-39ED-1A4E-C157055F1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4" name="文本框 3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43AE5B6-1B7B-F521-23B7-23067BC3437E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61CB618-B733-8D22-6EF6-F23DE432E36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4C017324-9FC2-DFB7-41AE-306F07485B92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217D7A-FC21-8887-F9C1-FB6A14BC018D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3A2180-C11C-71B4-FE1F-C46CAA40855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E969793-C183-FCF8-6563-2A467F1C9B15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7F02DF5-8B13-07C5-73D5-BFBA2F72E81C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BEDF98-2D1B-41CD-0D6C-4DAB647037B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2217E0D-C4CD-469A-2D94-CE8D0C25139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0F1B93DB-8760-22A2-B9EB-8E30908C0070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2587C38B-FADF-1E7B-C170-36018292349D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F6A0AF-DCB1-9877-663A-A35F8FB28806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589FE5B-53C7-D1AB-A40D-6942C020086B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8" name="圆角矩形 17">
            <a:extLst>
              <a:ext uri="{FF2B5EF4-FFF2-40B4-BE49-F238E27FC236}">
                <a16:creationId xmlns:a16="http://schemas.microsoft.com/office/drawing/2014/main" id="{A8E7F402-06E5-3166-5FBA-7D03AB4204B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D52B40-6B1F-470C-9D4D-DCE6E38E3D31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10965EE2-AA41-02C2-E419-96574AF6ED5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8FA1568A-20E0-A653-F10A-26BE575B7DB1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6D10FA36-24B9-7835-999D-27F582CEA12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3" name="圆角矩形 22">
            <a:extLst>
              <a:ext uri="{FF2B5EF4-FFF2-40B4-BE49-F238E27FC236}">
                <a16:creationId xmlns:a16="http://schemas.microsoft.com/office/drawing/2014/main" id="{2F3C25AB-CF58-4DDD-93B2-BAC832E5A103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A49B166-F51C-FD65-406E-3A6C290B3CA9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4C0E69E-C60D-24CB-CC41-9EDE8A731D08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02EF691-916B-6E7B-CE86-9925D53577E0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98C0189-87E9-76C4-3CDF-C8EE7ABC89B0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D874F1B8-B282-65AB-F8F4-AC7FB653AF2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1F792086-7615-6FCB-ACC4-121643B826ED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BAA7F76-B44D-A84D-09B6-4B0616E3369B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6A68DEF-32CC-688E-1D39-B4A2C7FB9D54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pic>
        <p:nvPicPr>
          <p:cNvPr id="32" name="图片 31" descr="电子设备&#10;&#10;描述已自动生成">
            <a:extLst>
              <a:ext uri="{FF2B5EF4-FFF2-40B4-BE49-F238E27FC236}">
                <a16:creationId xmlns:a16="http://schemas.microsoft.com/office/drawing/2014/main" id="{24DB3E1C-9A5B-22D0-C5DF-7F25CF4FD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33" name="图片 32" descr="电子设备&#10;&#10;描述已自动生成">
            <a:extLst>
              <a:ext uri="{FF2B5EF4-FFF2-40B4-BE49-F238E27FC236}">
                <a16:creationId xmlns:a16="http://schemas.microsoft.com/office/drawing/2014/main" id="{AE6F1908-150A-CAF4-3870-344F9A092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1360300"/>
            <a:ext cx="3015544" cy="58102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9" name="加载项 8" title="Web Viewer">
                <a:extLst>
                  <a:ext uri="{FF2B5EF4-FFF2-40B4-BE49-F238E27FC236}">
                    <a16:creationId xmlns:a16="http://schemas.microsoft.com/office/drawing/2014/main" id="{1495F9FA-F8A8-0DEB-7F6B-DA6F577E23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23181529"/>
                  </p:ext>
                </p:extLst>
              </p:nvPr>
            </p:nvGraphicFramePr>
            <p:xfrm>
              <a:off x="4603903" y="1941321"/>
              <a:ext cx="3003019" cy="3151799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9" name="加载项 8" title="Web Viewer">
                <a:extLst>
                  <a:ext uri="{FF2B5EF4-FFF2-40B4-BE49-F238E27FC236}">
                    <a16:creationId xmlns:a16="http://schemas.microsoft.com/office/drawing/2014/main" id="{1495F9FA-F8A8-0DEB-7F6B-DA6F577E23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3903" y="1941321"/>
                <a:ext cx="3003019" cy="3151799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圆角矩形 9">
            <a:extLst>
              <a:ext uri="{FF2B5EF4-FFF2-40B4-BE49-F238E27FC236}">
                <a16:creationId xmlns:a16="http://schemas.microsoft.com/office/drawing/2014/main" id="{EB70B5DE-4E1F-1A85-1A98-BB1F15A7F48A}"/>
              </a:ext>
            </a:extLst>
          </p:cNvPr>
          <p:cNvSpPr/>
          <p:nvPr/>
        </p:nvSpPr>
        <p:spPr>
          <a:xfrm>
            <a:off x="4705627" y="1485694"/>
            <a:ext cx="1862653" cy="361245"/>
          </a:xfrm>
          <a:prstGeom prst="roundRect">
            <a:avLst>
              <a:gd name="adj" fmla="val 20414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1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1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EE1DDF0B-62C8-523F-990D-2ACEA6D6E7A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A8547A2B-96CC-75F0-F8B8-AC11587BCAC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F24A27-02B1-6797-9D30-54AADAF3AB6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BF5511-F33A-3413-83B2-5AE2593EE605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2" name="圆角矩形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FEF473-2F27-A1A6-9C64-90EC7EFBB393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ED4DAD82-19DA-E19B-593E-0018F01D3F8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193FD0-0F31-0E3C-AEFF-01B2FBEEA92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5418EFA-26BF-4818-8D6C-5217F95ED47C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98590824-84A4-4705-35B6-C98497D46297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1A798DDF-CC7E-A1BD-AE79-F6E65D7E9413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97FA2C5-A5EF-5233-14A7-731106644B7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587BB9-3D1E-4BC5-7D9A-C7C07ECA33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F5449E4-9218-5485-1C92-282172022694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C71EF44-C337-E755-F344-105FF9576BA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8E3C5207-BFF7-F784-B008-3F6094C75FDC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F5FF4218-2863-EA5B-3077-6BD4516BE46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BCCF780-FAC0-A414-7EE1-66C0CC6E37B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CB0E1F84-2B42-2F53-37E4-C83559B404B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9CDE4DA-D63B-A637-68AA-9054A26A525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487681C-7F90-7E30-C920-9AFEDD588C1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22222D9-8027-F52C-5702-BA9850B0DF3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4B8F767-4DD6-9CB6-97E0-F9936F8AC83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BFF84831-CB22-85E9-AF11-074F70E6CF0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956501C3-E957-EB87-2FDD-1023782F6DAE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97D85C7-F3B1-7CE4-FEC9-5E2CB3BBD48D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A2F31A4-E542-0E93-E8D8-1C98E1011A8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B16F4B2-71EC-2E8E-6AB1-5A155FF469A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7074FD5-55D1-C726-7828-046DD28FEFBF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1ABA137B-2C00-F56C-5344-224FBCB23F7A}"/>
              </a:ext>
            </a:extLst>
          </p:cNvPr>
          <p:cNvSpPr/>
          <p:nvPr/>
        </p:nvSpPr>
        <p:spPr>
          <a:xfrm>
            <a:off x="6664910" y="1485693"/>
            <a:ext cx="910769" cy="3612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200" dirty="0">
                <a:solidFill>
                  <a:schemeClr val="bg2">
                    <a:lumMod val="7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Google</a:t>
            </a:r>
            <a:endParaRPr kumimoji="1" lang="zh-CN" altLang="en-US" sz="1200" dirty="0">
              <a:solidFill>
                <a:schemeClr val="bg2">
                  <a:lumMod val="75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DEB55EF-9203-6F2E-C5E9-0F5758A8DA88}"/>
              </a:ext>
            </a:extLst>
          </p:cNvPr>
          <p:cNvSpPr/>
          <p:nvPr/>
        </p:nvSpPr>
        <p:spPr>
          <a:xfrm>
            <a:off x="4603903" y="5093120"/>
            <a:ext cx="3015544" cy="58102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C76A5F2-5EEA-0823-DE95-E9093754E14F}"/>
              </a:ext>
            </a:extLst>
          </p:cNvPr>
          <p:cNvGrpSpPr/>
          <p:nvPr/>
        </p:nvGrpSpPr>
        <p:grpSpPr>
          <a:xfrm>
            <a:off x="5989719" y="5193795"/>
            <a:ext cx="266479" cy="279167"/>
            <a:chOff x="5989719" y="5193795"/>
            <a:chExt cx="266479" cy="279167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1078E27D-B120-F61C-46EE-06774999964C}"/>
                </a:ext>
              </a:extLst>
            </p:cNvPr>
            <p:cNvSpPr/>
            <p:nvPr/>
          </p:nvSpPr>
          <p:spPr>
            <a:xfrm>
              <a:off x="5989719" y="5302413"/>
              <a:ext cx="231386" cy="17054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1" name="圆角右箭头 50">
              <a:extLst>
                <a:ext uri="{FF2B5EF4-FFF2-40B4-BE49-F238E27FC236}">
                  <a16:creationId xmlns:a16="http://schemas.microsoft.com/office/drawing/2014/main" id="{C0CB9B67-23D0-CFAD-9459-326C9A31C2CD}"/>
                </a:ext>
              </a:extLst>
            </p:cNvPr>
            <p:cNvSpPr/>
            <p:nvPr/>
          </p:nvSpPr>
          <p:spPr>
            <a:xfrm>
              <a:off x="6086747" y="5193795"/>
              <a:ext cx="169451" cy="206959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75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53" name="三角形 52">
            <a:extLst>
              <a:ext uri="{FF2B5EF4-FFF2-40B4-BE49-F238E27FC236}">
                <a16:creationId xmlns:a16="http://schemas.microsoft.com/office/drawing/2014/main" id="{C71DCF79-52DD-133F-0C06-8D332BA1B935}"/>
              </a:ext>
            </a:extLst>
          </p:cNvPr>
          <p:cNvSpPr/>
          <p:nvPr/>
        </p:nvSpPr>
        <p:spPr>
          <a:xfrm rot="16200000">
            <a:off x="4767108" y="5327389"/>
            <a:ext cx="160458" cy="112482"/>
          </a:xfrm>
          <a:prstGeom prst="triangle">
            <a:avLst/>
          </a:prstGeom>
          <a:solidFill>
            <a:schemeClr val="bg1">
              <a:alpha val="543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4" name="三角形 53">
            <a:extLst>
              <a:ext uri="{FF2B5EF4-FFF2-40B4-BE49-F238E27FC236}">
                <a16:creationId xmlns:a16="http://schemas.microsoft.com/office/drawing/2014/main" id="{B0A0610F-BB37-FEBC-4124-0E8BF2436957}"/>
              </a:ext>
            </a:extLst>
          </p:cNvPr>
          <p:cNvSpPr/>
          <p:nvPr/>
        </p:nvSpPr>
        <p:spPr>
          <a:xfrm rot="5400000">
            <a:off x="5339168" y="5327389"/>
            <a:ext cx="160458" cy="112482"/>
          </a:xfrm>
          <a:prstGeom prst="triangle">
            <a:avLst/>
          </a:prstGeom>
          <a:solidFill>
            <a:schemeClr val="bg1">
              <a:alpha val="543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5" name="图形 54" descr="打开的书 轮廓">
            <a:extLst>
              <a:ext uri="{FF2B5EF4-FFF2-40B4-BE49-F238E27FC236}">
                <a16:creationId xmlns:a16="http://schemas.microsoft.com/office/drawing/2014/main" id="{6000A1FD-D7EC-15F5-4395-644DEEF14D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26429" y="5236578"/>
            <a:ext cx="294101" cy="294101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EAD03B65-EEE0-CC3B-3FAA-F6E90D36CEBD}"/>
              </a:ext>
            </a:extLst>
          </p:cNvPr>
          <p:cNvSpPr/>
          <p:nvPr/>
        </p:nvSpPr>
        <p:spPr>
          <a:xfrm>
            <a:off x="7230051" y="5297274"/>
            <a:ext cx="126249" cy="1034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54A81B7C-4FE9-13AC-AFDC-503A55B971D9}"/>
              </a:ext>
            </a:extLst>
          </p:cNvPr>
          <p:cNvSpPr/>
          <p:nvPr/>
        </p:nvSpPr>
        <p:spPr>
          <a:xfrm>
            <a:off x="7274838" y="5331890"/>
            <a:ext cx="126249" cy="103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" dirty="0">
                <a:solidFill>
                  <a:schemeClr val="accent1">
                    <a:lumMod val="60000"/>
                    <a:lumOff val="4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sz="600" dirty="0">
              <a:solidFill>
                <a:schemeClr val="accent1">
                  <a:lumMod val="60000"/>
                  <a:lumOff val="4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9D084E4C-95E1-F7E8-E327-C9DF67B8C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F6D023D7-6F74-9BB0-99B7-67559455A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7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5192008"/>
            <a:ext cx="3015544" cy="560869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2" name="圆角矩形 1">
            <a:extLst>
              <a:ext uri="{FF2B5EF4-FFF2-40B4-BE49-F238E27FC236}">
                <a16:creationId xmlns:a16="http://schemas.microsoft.com/office/drawing/2014/main" id="{D0458B5D-3437-2BAC-C11A-16BBE7D02723}"/>
              </a:ext>
            </a:extLst>
          </p:cNvPr>
          <p:cNvSpPr/>
          <p:nvPr/>
        </p:nvSpPr>
        <p:spPr>
          <a:xfrm>
            <a:off x="4687973" y="5281218"/>
            <a:ext cx="370220" cy="37022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6DC4305-B31F-BC33-FE72-D67D8B5C6509}"/>
              </a:ext>
            </a:extLst>
          </p:cNvPr>
          <p:cNvSpPr/>
          <p:nvPr/>
        </p:nvSpPr>
        <p:spPr>
          <a:xfrm>
            <a:off x="5626139" y="5278060"/>
            <a:ext cx="968375" cy="370220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B67D1947-3248-8183-5F72-A9A76C4004AC}"/>
              </a:ext>
            </a:extLst>
          </p:cNvPr>
          <p:cNvSpPr/>
          <p:nvPr/>
        </p:nvSpPr>
        <p:spPr>
          <a:xfrm>
            <a:off x="5994529" y="5404415"/>
            <a:ext cx="196850" cy="13652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1B78B4C6-621D-6060-0320-80098D4D50F6}"/>
              </a:ext>
            </a:extLst>
          </p:cNvPr>
          <p:cNvSpPr/>
          <p:nvPr/>
        </p:nvSpPr>
        <p:spPr>
          <a:xfrm>
            <a:off x="6042595" y="5381555"/>
            <a:ext cx="100718" cy="45719"/>
          </a:xfrm>
          <a:prstGeom prst="trapezoid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8AAB85E-9A4C-AB83-CF70-CA7A2C3C6C62}"/>
              </a:ext>
            </a:extLst>
          </p:cNvPr>
          <p:cNvSpPr/>
          <p:nvPr/>
        </p:nvSpPr>
        <p:spPr>
          <a:xfrm>
            <a:off x="6045990" y="5422557"/>
            <a:ext cx="93927" cy="93927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2A4757A-806B-3F7E-1F23-084876AFD10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97" r="24783" b="2008"/>
          <a:stretch/>
        </p:blipFill>
        <p:spPr>
          <a:xfrm>
            <a:off x="4591378" y="1377742"/>
            <a:ext cx="3015544" cy="3811107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80489A11-BBF9-899E-8BA1-7E1605C5F5BC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E81A52B-3BF2-4EC9-63E2-6C532F6A7680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E9123E1-F976-C501-4496-22B332865AC3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D09DABC-DD25-2AAD-1791-6A1A7BB7658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6" name="圆角矩形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26E712-3183-A41A-0D53-509F2E82F19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圆角矩形 18">
            <a:extLst>
              <a:ext uri="{FF2B5EF4-FFF2-40B4-BE49-F238E27FC236}">
                <a16:creationId xmlns:a16="http://schemas.microsoft.com/office/drawing/2014/main" id="{DD01127D-3B74-CC69-5F14-7A5B837D8414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C756E59-8CFC-0EBB-D1D2-82C26A40D0A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6D3DFB1-7943-2E89-5E30-A11D12F8DB0F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47BF0197-9D53-449F-8C73-25C0D0B7602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4FC4E85A-48F8-53F2-A1B5-30D1683ED6BE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14D3826-C9F9-5CA0-7DA4-17C183EAA459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66D8094-436C-6B3B-C4E5-3F9A7475FB82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154F4703-DAD7-2AAE-57D4-F06C7365A70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AE8D89-8341-658F-ACF8-24C094C29582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23781FE9-A09A-F226-EE7F-CA15C7ABA0B9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91C06B2F-23FC-899C-F31F-291CE1647D43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90DEBEE8-200E-6AEA-5450-9BAA62D247DE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2F343230-D897-136E-EEE5-12D85909789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26C2014-9504-5B80-1AF7-F535284EC87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28DA632-9AAC-9149-99F4-6E9ED0FC1764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390176E4-DA6C-F05B-B2C8-3E84341541C8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98BDA40-2AF2-F50F-9AA7-1E8E28593AA8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BAD7690-49D5-0542-FA6E-02A8E3068C80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CD7FCB36-6AAA-FDA8-9F8C-280A6632C9A9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B8D3A27-DB52-B1AD-F90A-ED9BF318A9AB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06B0BE68-8B06-3C19-2E83-CCE3C791D01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DF1A629-5D69-92FD-E9C4-3140725D866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9041879-CB90-9D7A-50A5-CC5555908D67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66163E04-0730-D901-57A7-0B2025128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6" name="图片 45" descr="电子设备&#10;&#10;描述已自动生成">
            <a:extLst>
              <a:ext uri="{FF2B5EF4-FFF2-40B4-BE49-F238E27FC236}">
                <a16:creationId xmlns:a16="http://schemas.microsoft.com/office/drawing/2014/main" id="{0DA9FB9E-A883-C5BD-1487-6A7A47B8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82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F8CE62-CD5C-F831-4C18-011D9B6E6BAC}"/>
              </a:ext>
            </a:extLst>
          </p:cNvPr>
          <p:cNvSpPr/>
          <p:nvPr/>
        </p:nvSpPr>
        <p:spPr>
          <a:xfrm>
            <a:off x="4591378" y="5192008"/>
            <a:ext cx="3015544" cy="560869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63536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4C1525D-064C-0252-C1A0-48F6B37C71F1}"/>
              </a:ext>
            </a:extLst>
          </p:cNvPr>
          <p:cNvSpPr/>
          <p:nvPr/>
        </p:nvSpPr>
        <p:spPr>
          <a:xfrm>
            <a:off x="4591377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F91EB8-7525-B8C8-7C11-0804B701939F}"/>
              </a:ext>
            </a:extLst>
          </p:cNvPr>
          <p:cNvSpPr/>
          <p:nvPr/>
        </p:nvSpPr>
        <p:spPr>
          <a:xfrm>
            <a:off x="5592163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68ACFD4-5D52-B286-1AA1-0E7BD1397CE9}"/>
              </a:ext>
            </a:extLst>
          </p:cNvPr>
          <p:cNvSpPr/>
          <p:nvPr/>
        </p:nvSpPr>
        <p:spPr>
          <a:xfrm>
            <a:off x="6593203" y="2007704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123B72E-46D8-0750-AD63-7B83123FA50A}"/>
              </a:ext>
            </a:extLst>
          </p:cNvPr>
          <p:cNvSpPr/>
          <p:nvPr/>
        </p:nvSpPr>
        <p:spPr>
          <a:xfrm>
            <a:off x="4591377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1C28520-AC01-95A2-0DD8-6FE4DE7FAA79}"/>
              </a:ext>
            </a:extLst>
          </p:cNvPr>
          <p:cNvSpPr/>
          <p:nvPr/>
        </p:nvSpPr>
        <p:spPr>
          <a:xfrm>
            <a:off x="5592163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EDD59FF-53C3-6E80-92BC-0016EABEE8F3}"/>
              </a:ext>
            </a:extLst>
          </p:cNvPr>
          <p:cNvSpPr/>
          <p:nvPr/>
        </p:nvSpPr>
        <p:spPr>
          <a:xfrm>
            <a:off x="6593203" y="263741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3CC15FA-2619-71B1-797F-5BB7CA04F7E2}"/>
              </a:ext>
            </a:extLst>
          </p:cNvPr>
          <p:cNvSpPr/>
          <p:nvPr/>
        </p:nvSpPr>
        <p:spPr>
          <a:xfrm>
            <a:off x="4591377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6A1C3FE-FD43-CFBF-1F4E-006C2DDC8DBB}"/>
              </a:ext>
            </a:extLst>
          </p:cNvPr>
          <p:cNvSpPr/>
          <p:nvPr/>
        </p:nvSpPr>
        <p:spPr>
          <a:xfrm>
            <a:off x="5592163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613A0B1-2CDE-36F9-F463-12806EF460BC}"/>
              </a:ext>
            </a:extLst>
          </p:cNvPr>
          <p:cNvSpPr/>
          <p:nvPr/>
        </p:nvSpPr>
        <p:spPr>
          <a:xfrm>
            <a:off x="6593203" y="3268243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5DCFEFC-C691-BD10-8EB6-BC559516E656}"/>
              </a:ext>
            </a:extLst>
          </p:cNvPr>
          <p:cNvSpPr/>
          <p:nvPr/>
        </p:nvSpPr>
        <p:spPr>
          <a:xfrm>
            <a:off x="4591377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948E32F-853C-FF6B-6D00-75F050FDDAFD}"/>
              </a:ext>
            </a:extLst>
          </p:cNvPr>
          <p:cNvSpPr/>
          <p:nvPr/>
        </p:nvSpPr>
        <p:spPr>
          <a:xfrm>
            <a:off x="5592163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7478435-EDF2-4419-76A4-84B48E30977F}"/>
              </a:ext>
            </a:extLst>
          </p:cNvPr>
          <p:cNvSpPr/>
          <p:nvPr/>
        </p:nvSpPr>
        <p:spPr>
          <a:xfrm>
            <a:off x="6593203" y="3899068"/>
            <a:ext cx="994414" cy="622853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00FD826-876D-6CC6-C16D-7A52B6A46A37}"/>
              </a:ext>
            </a:extLst>
          </p:cNvPr>
          <p:cNvSpPr/>
          <p:nvPr/>
        </p:nvSpPr>
        <p:spPr>
          <a:xfrm>
            <a:off x="4591377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59A8183-195D-0D38-6637-6492D0F6E7DB}"/>
              </a:ext>
            </a:extLst>
          </p:cNvPr>
          <p:cNvSpPr/>
          <p:nvPr/>
        </p:nvSpPr>
        <p:spPr>
          <a:xfrm>
            <a:off x="5592163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 拨号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B251565-44C9-8A30-7AFE-9A387EFDE020}"/>
              </a:ext>
            </a:extLst>
          </p:cNvPr>
          <p:cNvSpPr/>
          <p:nvPr/>
        </p:nvSpPr>
        <p:spPr>
          <a:xfrm>
            <a:off x="6593203" y="4529893"/>
            <a:ext cx="994414" cy="668976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4" name="图形 43" descr="男性形象 纯色填充">
            <a:extLst>
              <a:ext uri="{FF2B5EF4-FFF2-40B4-BE49-F238E27FC236}">
                <a16:creationId xmlns:a16="http://schemas.microsoft.com/office/drawing/2014/main" id="{839AF399-2606-3C2E-5885-45626A2FF3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3048" y="4727489"/>
            <a:ext cx="273784" cy="273784"/>
          </a:xfrm>
          <a:prstGeom prst="rect">
            <a:avLst/>
          </a:prstGeom>
        </p:spPr>
      </p:pic>
      <p:sp>
        <p:nvSpPr>
          <p:cNvPr id="45" name="加号 44">
            <a:extLst>
              <a:ext uri="{FF2B5EF4-FFF2-40B4-BE49-F238E27FC236}">
                <a16:creationId xmlns:a16="http://schemas.microsoft.com/office/drawing/2014/main" id="{5A7DB09A-88D5-1F04-13CD-8F5B5458AABD}"/>
              </a:ext>
            </a:extLst>
          </p:cNvPr>
          <p:cNvSpPr/>
          <p:nvPr/>
        </p:nvSpPr>
        <p:spPr>
          <a:xfrm>
            <a:off x="4883553" y="4805642"/>
            <a:ext cx="117475" cy="117475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7" name="左箭头 46">
            <a:extLst>
              <a:ext uri="{FF2B5EF4-FFF2-40B4-BE49-F238E27FC236}">
                <a16:creationId xmlns:a16="http://schemas.microsoft.com/office/drawing/2014/main" id="{E337C07E-1920-C19D-DB27-495261977A1D}"/>
              </a:ext>
            </a:extLst>
          </p:cNvPr>
          <p:cNvSpPr/>
          <p:nvPr/>
        </p:nvSpPr>
        <p:spPr>
          <a:xfrm>
            <a:off x="6965909" y="4788459"/>
            <a:ext cx="249002" cy="164144"/>
          </a:xfrm>
          <a:prstGeom prst="lef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乘 47">
            <a:extLst>
              <a:ext uri="{FF2B5EF4-FFF2-40B4-BE49-F238E27FC236}">
                <a16:creationId xmlns:a16="http://schemas.microsoft.com/office/drawing/2014/main" id="{3E15FDB8-2011-5701-D690-E549884EB1E5}"/>
              </a:ext>
            </a:extLst>
          </p:cNvPr>
          <p:cNvSpPr/>
          <p:nvPr/>
        </p:nvSpPr>
        <p:spPr>
          <a:xfrm>
            <a:off x="7083830" y="4829395"/>
            <a:ext cx="84426" cy="84426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9" name="图形 48" descr="男性形象 纯色填充">
            <a:extLst>
              <a:ext uri="{FF2B5EF4-FFF2-40B4-BE49-F238E27FC236}">
                <a16:creationId xmlns:a16="http://schemas.microsoft.com/office/drawing/2014/main" id="{F2EF532A-B59B-DAED-BA5D-75DE74EFC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59103" y="5315009"/>
            <a:ext cx="273784" cy="273784"/>
          </a:xfrm>
          <a:prstGeom prst="rect">
            <a:avLst/>
          </a:prstGeom>
        </p:spPr>
      </p:pic>
      <p:sp>
        <p:nvSpPr>
          <p:cNvPr id="50" name="五角星 49">
            <a:extLst>
              <a:ext uri="{FF2B5EF4-FFF2-40B4-BE49-F238E27FC236}">
                <a16:creationId xmlns:a16="http://schemas.microsoft.com/office/drawing/2014/main" id="{531D2CC2-9E2B-31C6-9164-6D20D1E9EE6A}"/>
              </a:ext>
            </a:extLst>
          </p:cNvPr>
          <p:cNvSpPr/>
          <p:nvPr/>
        </p:nvSpPr>
        <p:spPr>
          <a:xfrm>
            <a:off x="4794969" y="5334179"/>
            <a:ext cx="235443" cy="235443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2" name="图形 51" descr="时钟 轮廓">
            <a:extLst>
              <a:ext uri="{FF2B5EF4-FFF2-40B4-BE49-F238E27FC236}">
                <a16:creationId xmlns:a16="http://schemas.microsoft.com/office/drawing/2014/main" id="{C39B06B6-EF6F-9BA4-380C-7BB9ABEA94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0234" y="5323236"/>
            <a:ext cx="289047" cy="289047"/>
          </a:xfrm>
          <a:prstGeom prst="rect">
            <a:avLst/>
          </a:prstGeom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DA67372B-C703-7CF1-04A8-290BE1EC74CC}"/>
              </a:ext>
            </a:extLst>
          </p:cNvPr>
          <p:cNvGrpSpPr/>
          <p:nvPr/>
        </p:nvGrpSpPr>
        <p:grpSpPr>
          <a:xfrm>
            <a:off x="6570820" y="5370356"/>
            <a:ext cx="170467" cy="163087"/>
            <a:chOff x="6622181" y="5331347"/>
            <a:chExt cx="170467" cy="163087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EB0C4B8-F7C6-938C-9063-9520B27626DC}"/>
                </a:ext>
              </a:extLst>
            </p:cNvPr>
            <p:cNvSpPr/>
            <p:nvPr/>
          </p:nvSpPr>
          <p:spPr>
            <a:xfrm>
              <a:off x="6622181" y="5331349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5B59C92-25B4-A62E-9B71-BE2FA12F85ED}"/>
                </a:ext>
              </a:extLst>
            </p:cNvPr>
            <p:cNvSpPr/>
            <p:nvPr/>
          </p:nvSpPr>
          <p:spPr>
            <a:xfrm>
              <a:off x="6684555" y="5331348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0739BB8-1E31-8FCF-ED5A-A5AB8EC153E9}"/>
                </a:ext>
              </a:extLst>
            </p:cNvPr>
            <p:cNvSpPr/>
            <p:nvPr/>
          </p:nvSpPr>
          <p:spPr>
            <a:xfrm>
              <a:off x="6746929" y="5331347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972F129-A003-CCF1-E0DA-C4D8994C5AA3}"/>
                </a:ext>
              </a:extLst>
            </p:cNvPr>
            <p:cNvSpPr/>
            <p:nvPr/>
          </p:nvSpPr>
          <p:spPr>
            <a:xfrm>
              <a:off x="6622181" y="5390032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3D33A1EB-2063-04E5-DD90-3F23BF980A50}"/>
                </a:ext>
              </a:extLst>
            </p:cNvPr>
            <p:cNvSpPr/>
            <p:nvPr/>
          </p:nvSpPr>
          <p:spPr>
            <a:xfrm>
              <a:off x="6684555" y="5390031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54080E6F-5040-EFDF-D569-DA9178ABDADB}"/>
                </a:ext>
              </a:extLst>
            </p:cNvPr>
            <p:cNvSpPr/>
            <p:nvPr/>
          </p:nvSpPr>
          <p:spPr>
            <a:xfrm>
              <a:off x="6746929" y="5390030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A58D7EF8-F81E-9B5D-70A4-D5D8846AA4F5}"/>
                </a:ext>
              </a:extLst>
            </p:cNvPr>
            <p:cNvSpPr/>
            <p:nvPr/>
          </p:nvSpPr>
          <p:spPr>
            <a:xfrm>
              <a:off x="6622181" y="5448715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E002ED7-5279-D33E-E221-50AF08D3AC49}"/>
                </a:ext>
              </a:extLst>
            </p:cNvPr>
            <p:cNvSpPr/>
            <p:nvPr/>
          </p:nvSpPr>
          <p:spPr>
            <a:xfrm>
              <a:off x="6684555" y="5448714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A2EDE45D-05C8-1C09-200B-733D91D5891A}"/>
                </a:ext>
              </a:extLst>
            </p:cNvPr>
            <p:cNvSpPr/>
            <p:nvPr/>
          </p:nvSpPr>
          <p:spPr>
            <a:xfrm>
              <a:off x="6746929" y="5448713"/>
              <a:ext cx="45719" cy="4571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" name="圆角矩形 1">
            <a:extLst>
              <a:ext uri="{FF2B5EF4-FFF2-40B4-BE49-F238E27FC236}">
                <a16:creationId xmlns:a16="http://schemas.microsoft.com/office/drawing/2014/main" id="{C779E39B-6A6E-4B10-3939-2F9C6ED4E17F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6305AADD-B84A-F6AF-3C20-AD9B69BB6C9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BA2E8D8-EA0D-7D46-8D92-7B350C3F4BA9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A715B3-4C8D-FA43-1BA4-673F0661AF61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340110-D924-DD00-9AB3-17B3DD37BB52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4BA2AFB4-DD8C-1C71-ADA8-1D412F24ED8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38CF04-E720-2E8B-86E5-B254E6E0C41A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28BB690-F046-2F91-C36D-7A64F4101A3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8DE01A78-7C10-471B-D18A-38ADABA72B94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4084F90C-E4C6-E399-EFEB-27752AF6AFF6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D71E21B-3939-4297-47CA-986B76B248D9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5689BF2-5CC9-7383-E3F1-0EB4320197E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8D14E3FB-B347-E472-DC4E-6BBED8B85079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7EBA314-2778-D24C-C4E6-502F991C49FD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4D314A94-422E-EC01-8795-48240BEB6F3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AAC2D241-EDA2-E2D2-0B92-00EDA856C368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6" name="圆角矩形 45">
            <a:extLst>
              <a:ext uri="{FF2B5EF4-FFF2-40B4-BE49-F238E27FC236}">
                <a16:creationId xmlns:a16="http://schemas.microsoft.com/office/drawing/2014/main" id="{10B3EC1F-3686-E3B4-0351-32099BC265CA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E5DABCB5-2EEB-26D7-6775-761897CA3185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2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B7AD89E6-B610-F61D-E6D6-9C742CC3933A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FAE0A0D-E44B-772B-DB1A-37EF795453A1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DD751DAE-745E-8CCA-6E5F-A956EC4B4405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C9DE10E-4726-16B4-2A43-DA7ABF37028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66" name="圆角矩形 65">
            <a:extLst>
              <a:ext uri="{FF2B5EF4-FFF2-40B4-BE49-F238E27FC236}">
                <a16:creationId xmlns:a16="http://schemas.microsoft.com/office/drawing/2014/main" id="{C48C8F60-B2FA-41D2-2A5A-53D9EF3303BD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7" name="圆角矩形 66">
            <a:extLst>
              <a:ext uri="{FF2B5EF4-FFF2-40B4-BE49-F238E27FC236}">
                <a16:creationId xmlns:a16="http://schemas.microsoft.com/office/drawing/2014/main" id="{0448EBCD-E277-308B-E485-7053B3EE6036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6912369-9639-E133-A050-4078D3B2D34C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E23C71DD-C44A-FB01-85A0-289ADEE9E35B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89DC5F44-9B48-C3B2-A8C9-13D0B0D7250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382E83A-068E-43A1-8D54-B6DF5723C012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A2616D4C-159E-F0CD-AD79-BC9A68A0A408}"/>
              </a:ext>
            </a:extLst>
          </p:cNvPr>
          <p:cNvGrpSpPr/>
          <p:nvPr/>
        </p:nvGrpSpPr>
        <p:grpSpPr>
          <a:xfrm>
            <a:off x="7059038" y="5405533"/>
            <a:ext cx="256802" cy="105048"/>
            <a:chOff x="6965909" y="5428393"/>
            <a:chExt cx="256802" cy="105048"/>
          </a:xfrm>
        </p:grpSpPr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34736D90-B3E6-2150-CB73-31FE332179CC}"/>
                </a:ext>
              </a:extLst>
            </p:cNvPr>
            <p:cNvSpPr/>
            <p:nvPr/>
          </p:nvSpPr>
          <p:spPr>
            <a:xfrm>
              <a:off x="6965909" y="5429039"/>
              <a:ext cx="104402" cy="10440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EC7817E1-98D3-D94B-D399-99F73DE4D4CC}"/>
                </a:ext>
              </a:extLst>
            </p:cNvPr>
            <p:cNvSpPr/>
            <p:nvPr/>
          </p:nvSpPr>
          <p:spPr>
            <a:xfrm>
              <a:off x="7118309" y="5428393"/>
              <a:ext cx="104402" cy="10440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76" name="直线连接符 75">
              <a:extLst>
                <a:ext uri="{FF2B5EF4-FFF2-40B4-BE49-F238E27FC236}">
                  <a16:creationId xmlns:a16="http://schemas.microsoft.com/office/drawing/2014/main" id="{A2A64893-BF6A-8D9A-8557-D32B74CFBBA0}"/>
                </a:ext>
              </a:extLst>
            </p:cNvPr>
            <p:cNvCxnSpPr>
              <a:stCxn id="73" idx="4"/>
              <a:endCxn id="74" idx="4"/>
            </p:cNvCxnSpPr>
            <p:nvPr/>
          </p:nvCxnSpPr>
          <p:spPr>
            <a:xfrm flipV="1">
              <a:off x="7018110" y="5532795"/>
              <a:ext cx="152400" cy="64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图形 78" descr="听筒 纯色填充">
            <a:extLst>
              <a:ext uri="{FF2B5EF4-FFF2-40B4-BE49-F238E27FC236}">
                <a16:creationId xmlns:a16="http://schemas.microsoft.com/office/drawing/2014/main" id="{EC23456D-B49A-F9C2-0FA9-0E0330398F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66118" y="4742057"/>
            <a:ext cx="243083" cy="243083"/>
          </a:xfrm>
          <a:prstGeom prst="rect">
            <a:avLst/>
          </a:prstGeom>
        </p:spPr>
      </p:pic>
      <p:sp>
        <p:nvSpPr>
          <p:cNvPr id="80" name="文本框 79">
            <a:extLst>
              <a:ext uri="{FF2B5EF4-FFF2-40B4-BE49-F238E27FC236}">
                <a16:creationId xmlns:a16="http://schemas.microsoft.com/office/drawing/2014/main" id="{A64E0152-3A8A-48BA-1C4B-F6C871923447}"/>
              </a:ext>
            </a:extLst>
          </p:cNvPr>
          <p:cNvSpPr txBox="1"/>
          <p:nvPr/>
        </p:nvSpPr>
        <p:spPr>
          <a:xfrm>
            <a:off x="5895595" y="2409902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ABC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6E2434EA-38E1-CD5D-47F6-255C62E4101E}"/>
              </a:ext>
            </a:extLst>
          </p:cNvPr>
          <p:cNvSpPr txBox="1"/>
          <p:nvPr/>
        </p:nvSpPr>
        <p:spPr>
          <a:xfrm>
            <a:off x="6890010" y="2409901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DEF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2214859-9946-7107-BF37-9BF93FEC57E1}"/>
              </a:ext>
            </a:extLst>
          </p:cNvPr>
          <p:cNvSpPr txBox="1"/>
          <p:nvPr/>
        </p:nvSpPr>
        <p:spPr>
          <a:xfrm>
            <a:off x="4888184" y="3032905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GHI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1262921C-254B-61B0-C573-80CA18FBABAA}"/>
              </a:ext>
            </a:extLst>
          </p:cNvPr>
          <p:cNvSpPr txBox="1"/>
          <p:nvPr/>
        </p:nvSpPr>
        <p:spPr>
          <a:xfrm>
            <a:off x="5892341" y="3032755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JKL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608CCAB2-AD0D-449E-8A7F-A6E8E3202B1F}"/>
              </a:ext>
            </a:extLst>
          </p:cNvPr>
          <p:cNvSpPr txBox="1"/>
          <p:nvPr/>
        </p:nvSpPr>
        <p:spPr>
          <a:xfrm>
            <a:off x="6890010" y="3032754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MNO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2E2397E9-571D-419A-2FAF-F28C4DBB65EB}"/>
              </a:ext>
            </a:extLst>
          </p:cNvPr>
          <p:cNvSpPr txBox="1"/>
          <p:nvPr/>
        </p:nvSpPr>
        <p:spPr>
          <a:xfrm>
            <a:off x="4848835" y="3665463"/>
            <a:ext cx="46304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PQRS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EE6F4E6E-C847-5498-2BDE-06B758324211}"/>
              </a:ext>
            </a:extLst>
          </p:cNvPr>
          <p:cNvSpPr txBox="1"/>
          <p:nvPr/>
        </p:nvSpPr>
        <p:spPr>
          <a:xfrm>
            <a:off x="5891350" y="3665464"/>
            <a:ext cx="400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TUV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C8D1DEE7-2055-049F-4F51-1CE711206E30}"/>
              </a:ext>
            </a:extLst>
          </p:cNvPr>
          <p:cNvSpPr txBox="1"/>
          <p:nvPr/>
        </p:nvSpPr>
        <p:spPr>
          <a:xfrm>
            <a:off x="6856845" y="3671738"/>
            <a:ext cx="4504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7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WXYZ</a:t>
            </a:r>
            <a:endParaRPr kumimoji="1" lang="zh-CN" altLang="en-US" sz="7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2E5A30B9-1522-C9BF-8FDA-C4D8C396C030}"/>
              </a:ext>
            </a:extLst>
          </p:cNvPr>
          <p:cNvSpPr txBox="1"/>
          <p:nvPr/>
        </p:nvSpPr>
        <p:spPr>
          <a:xfrm>
            <a:off x="5890429" y="4294092"/>
            <a:ext cx="400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8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96EE03C-2718-68E2-23E5-4A795889ADCE}"/>
              </a:ext>
            </a:extLst>
          </p:cNvPr>
          <p:cNvSpPr txBox="1"/>
          <p:nvPr/>
        </p:nvSpPr>
        <p:spPr>
          <a:xfrm>
            <a:off x="4736124" y="5598989"/>
            <a:ext cx="34423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收藏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8857BCD6-5AE4-0B8D-F528-1E1078D00BB0}"/>
              </a:ext>
            </a:extLst>
          </p:cNvPr>
          <p:cNvSpPr txBox="1"/>
          <p:nvPr/>
        </p:nvSpPr>
        <p:spPr>
          <a:xfrm>
            <a:off x="5272287" y="5588793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最近通话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BA82307-67C8-55C3-BEDD-6516CE47919E}"/>
              </a:ext>
            </a:extLst>
          </p:cNvPr>
          <p:cNvSpPr txBox="1"/>
          <p:nvPr/>
        </p:nvSpPr>
        <p:spPr>
          <a:xfrm>
            <a:off x="5873524" y="5588793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联系人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C344387B-E195-741A-E239-1A70D35C8ADA}"/>
              </a:ext>
            </a:extLst>
          </p:cNvPr>
          <p:cNvSpPr txBox="1"/>
          <p:nvPr/>
        </p:nvSpPr>
        <p:spPr>
          <a:xfrm>
            <a:off x="6434988" y="5583600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6AC8DE76-6F38-D4C0-F50F-D7D28A9C0682}"/>
              </a:ext>
            </a:extLst>
          </p:cNvPr>
          <p:cNvSpPr txBox="1"/>
          <p:nvPr/>
        </p:nvSpPr>
        <p:spPr>
          <a:xfrm>
            <a:off x="6957066" y="5594589"/>
            <a:ext cx="44493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5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语音信箱</a:t>
            </a: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11860334-6740-0BBF-7FB0-D5D941B02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56760"/>
            <a:ext cx="2395046" cy="7770813"/>
          </a:xfrm>
          <a:prstGeom prst="rect">
            <a:avLst/>
          </a:prstGeom>
        </p:spPr>
      </p:pic>
      <p:pic>
        <p:nvPicPr>
          <p:cNvPr id="75" name="图片 74" descr="电子设备&#10;&#10;描述已自动生成">
            <a:extLst>
              <a:ext uri="{FF2B5EF4-FFF2-40B4-BE49-F238E27FC236}">
                <a16:creationId xmlns:a16="http://schemas.microsoft.com/office/drawing/2014/main" id="{204DD1F0-A76E-4A3E-4742-FFE72E709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59468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3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525532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1897874"/>
            <a:ext cx="3015543" cy="3917091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8AF8FB55-E196-19FE-AF4B-7DF5A3C495FB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4483C276-2D12-BF6A-1681-9EA5266897B4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3E73B9F-4B7D-D878-825B-30460DC2D29A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EEC6B-EBFC-8106-C27D-3278D57D679D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31573D-E501-2F1C-4206-49B71940492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AD70016D-F63B-7AD4-4D98-1FCCD7ED64AF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40E1F8-FF79-96DC-A593-4BA816072200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2F2D7C-4A95-C5DA-87E0-14598B0F0023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6369F900-C701-2ADA-F86D-22B4E00CEC68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C66600B-0827-F04D-9F9E-0ACBE7C31CE1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5F14F54-142F-23D8-8AB0-782ECE20C7AF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A44B94F-C016-A428-3656-B1A65B52B888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5A8E572-9068-A812-A9A8-3C929BA1F0FB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7129211-E94A-1793-31ED-83CD7151B9B6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3A8714C4-4D10-F960-8F19-C72962C196E0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9B8B0A3-96A3-34E7-5B52-8DDB8947C14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DCCF1FA9-3AD9-C977-8583-A0CCFEAD16ED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9F32A8EC-C335-9356-32B1-566B836ED787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98E2E93-9048-B225-01EB-F3255CB19E6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1D778A-07A0-BB30-C517-1B8CB2006D2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7E2101E-977B-918B-585B-0FF5EB92FACA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A78A21D-4FDE-C19A-AA0D-72C3BCAA04B4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C8B9004E-ED9B-41CD-5AD3-C2B377BC7734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8E40B8C6-3BE4-7E50-A702-7BB5D3D1710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4FFF3A-AF1F-0E0F-6E15-8F174B51846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4157D175-2954-6734-8EE0-8109E8455990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6302B90-022D-A4A5-62A4-77852FC861C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6B1EBC-38F6-47F0-B271-F7466F40AC5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F3B8AE68-9FC6-374E-8B6A-AFF97588E365}"/>
              </a:ext>
            </a:extLst>
          </p:cNvPr>
          <p:cNvSpPr/>
          <p:nvPr/>
        </p:nvSpPr>
        <p:spPr>
          <a:xfrm>
            <a:off x="7210495" y="1526705"/>
            <a:ext cx="256449" cy="256999"/>
          </a:xfrm>
          <a:prstGeom prst="roundRect">
            <a:avLst/>
          </a:prstGeom>
          <a:gradFill>
            <a:gsLst>
              <a:gs pos="54000">
                <a:srgbClr val="7C5607"/>
              </a:gs>
              <a:gs pos="0">
                <a:srgbClr val="9D6E00"/>
              </a:gs>
            </a:gsLst>
            <a:lin ang="5400000" scaled="1"/>
          </a:gradFill>
          <a:ln w="6350">
            <a:solidFill>
              <a:schemeClr val="tx1">
                <a:alpha val="58153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400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+</a:t>
            </a:r>
            <a:endParaRPr kumimoji="1" lang="zh-CN" altLang="en-US" sz="1400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3B74E855-251C-B9C1-1FB2-036748AD1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30634"/>
            <a:ext cx="2395046" cy="7770813"/>
          </a:xfrm>
          <a:prstGeom prst="rect">
            <a:avLst/>
          </a:prstGeom>
        </p:spPr>
      </p:pic>
      <p:pic>
        <p:nvPicPr>
          <p:cNvPr id="42" name="图片 41" descr="电子设备&#10;&#10;描述已自动生成">
            <a:extLst>
              <a:ext uri="{FF2B5EF4-FFF2-40B4-BE49-F238E27FC236}">
                <a16:creationId xmlns:a16="http://schemas.microsoft.com/office/drawing/2014/main" id="{A3DF1429-2399-6CA0-4463-5675E7078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33342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11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635362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31C1F59-0887-BF4E-6D00-B0426A1F140B}"/>
              </a:ext>
            </a:extLst>
          </p:cNvPr>
          <p:cNvSpPr/>
          <p:nvPr/>
        </p:nvSpPr>
        <p:spPr>
          <a:xfrm>
            <a:off x="4588223" y="2006372"/>
            <a:ext cx="3015543" cy="3808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DB2F655-FED7-03D7-A93C-556F02E5BE8A}"/>
              </a:ext>
            </a:extLst>
          </p:cNvPr>
          <p:cNvSpPr/>
          <p:nvPr/>
        </p:nvSpPr>
        <p:spPr>
          <a:xfrm>
            <a:off x="4585068" y="2006372"/>
            <a:ext cx="3018698" cy="403530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8CA54130-935E-6D32-7A0D-63DEF3AB87C0}"/>
              </a:ext>
            </a:extLst>
          </p:cNvPr>
          <p:cNvSpPr/>
          <p:nvPr/>
        </p:nvSpPr>
        <p:spPr>
          <a:xfrm>
            <a:off x="4680284" y="2069703"/>
            <a:ext cx="2803358" cy="2680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pic>
        <p:nvPicPr>
          <p:cNvPr id="9" name="图形 8" descr="放大镜 轮廓">
            <a:extLst>
              <a:ext uri="{FF2B5EF4-FFF2-40B4-BE49-F238E27FC236}">
                <a16:creationId xmlns:a16="http://schemas.microsoft.com/office/drawing/2014/main" id="{0FD4DCF9-03FE-164E-379A-5E11FEE03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59325" y="2134921"/>
            <a:ext cx="147764" cy="147764"/>
          </a:xfrm>
          <a:prstGeom prst="rect">
            <a:avLst/>
          </a:prstGeom>
        </p:spPr>
      </p:pic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F498A17D-E0B4-B518-0926-F268DC80E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373563"/>
              </p:ext>
            </p:extLst>
          </p:nvPr>
        </p:nvGraphicFramePr>
        <p:xfrm>
          <a:off x="4581913" y="2409901"/>
          <a:ext cx="3015542" cy="3405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542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25633">
                <a:tc>
                  <a:txBody>
                    <a:bodyPr/>
                    <a:lstStyle/>
                    <a:p>
                      <a:r>
                        <a:rPr lang="zh-CN" altLang="en-US" sz="2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8" name="圆角矩形 7">
            <a:extLst>
              <a:ext uri="{FF2B5EF4-FFF2-40B4-BE49-F238E27FC236}">
                <a16:creationId xmlns:a16="http://schemas.microsoft.com/office/drawing/2014/main" id="{546D2138-4807-03E7-D74F-2BC7E378A402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E9EA4DE3-562B-6AF6-544B-5896306CF705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C790D41-44C2-0306-463E-2613D2C06980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6721FF8-22BF-ACE2-BBDB-040556B1FD34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5" name="圆角矩形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E2F95F-6E53-C3A1-749C-B2297C4C78E7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7072CD79-A8DD-3C22-3A1A-8D7C164F1D42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0E705A2-8E83-B6F2-7E53-213FC44B1971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07F3BB-FC1B-2312-9F5E-E224FE50774A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BF4A729-128C-C702-8BD5-BB0B5D7BC875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06F1D78F-4FAC-832A-5725-930900A1E635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AACBF1F-C399-AECA-38A0-44776FF79AC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7263E70-2372-9E6A-4EF0-BAAE2AE3ECB4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2868EAA3-1AED-BACC-DE37-CDD54511E300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036D6026-1A97-12F3-7479-15C7C3744A7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2A62713-32A6-A4FB-F4C0-C71994B78F2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3E527E31-59B0-114D-E288-CD6BD25128F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A1A39E2-AF73-4509-6E3F-2FD30B5EE749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755BA4B1-E448-0914-1795-D7D2A0EA3FAA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228D2A3-A8BA-B827-40AB-7657FAE4E9CD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7AB604D-67B3-1C84-034F-59D28747B61D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E90C3C9-75E0-0B00-5AFD-76CD6C6D3957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CF526C3-7BF1-B83C-A72E-A8F3B3C77B9B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1191B848-77CC-71F7-8E44-6580CD2FAAD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54508AD-03B0-96CC-1B2F-E9B0609DB747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5797079-D897-973E-E57D-497655EFED8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C5A9403A-8B5C-38DD-7A3E-0B2B2BD5422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554C1B4-5CC6-BB2E-4F8F-2996EB84CF42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D75E01D4-E885-EFA5-D6A3-CC770BE036FC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5A72D0D1-CC00-8F70-F40D-7F5CCEDB06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56760"/>
            <a:ext cx="2395046" cy="7770813"/>
          </a:xfrm>
          <a:prstGeom prst="rect">
            <a:avLst/>
          </a:prstGeom>
        </p:spPr>
      </p:pic>
      <p:pic>
        <p:nvPicPr>
          <p:cNvPr id="45" name="图片 44" descr="电子设备&#10;&#10;描述已自动生成">
            <a:extLst>
              <a:ext uri="{FF2B5EF4-FFF2-40B4-BE49-F238E27FC236}">
                <a16:creationId xmlns:a16="http://schemas.microsoft.com/office/drawing/2014/main" id="{76775175-07D4-0977-5692-7EBC83A78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33342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5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115653-8CC6-2FDE-1AD4-87EFF6B44F54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9600698-0449-EEF9-F1EA-A67FA08522C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5F63CFC4-B356-9DB0-3C62-059626716C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26" l="879" r="98340">
                        <a14:foregroundMark x1="31934" y1="10377" x2="17676" y2="24843"/>
                        <a14:foregroundMark x1="17676" y1="24843" x2="21582" y2="11635"/>
                        <a14:foregroundMark x1="21582" y1="11635" x2="29395" y2="5031"/>
                        <a14:foregroundMark x1="29395" y1="5031" x2="29785" y2="4874"/>
                        <a14:foregroundMark x1="6250" y1="22484" x2="25098" y2="6604"/>
                        <a14:foregroundMark x1="25098" y1="6604" x2="32324" y2="3774"/>
                        <a14:foregroundMark x1="32324" y1="3774" x2="46680" y2="16981"/>
                        <a14:foregroundMark x1="30371" y1="26415" x2="27734" y2="29088"/>
                        <a14:foregroundMark x1="66309" y1="79088" x2="88672" y2="60692"/>
                        <a14:foregroundMark x1="64941" y1="57233" x2="70410" y2="71384"/>
                        <a14:foregroundMark x1="82813" y1="49843" x2="90723" y2="55660"/>
                        <a14:foregroundMark x1="90723" y1="55660" x2="89160" y2="67610"/>
                        <a14:foregroundMark x1="89160" y1="67610" x2="75684" y2="79717"/>
                        <a14:foregroundMark x1="75684" y1="79717" x2="68750" y2="83648"/>
                        <a14:foregroundMark x1="68750" y1="83648" x2="61133" y2="83648"/>
                        <a14:foregroundMark x1="61133" y1="83648" x2="23145" y2="50629"/>
                        <a14:foregroundMark x1="1855" y1="31918" x2="62012" y2="94025"/>
                        <a14:foregroundMark x1="62012" y1="94025" x2="76758" y2="88365"/>
                        <a14:foregroundMark x1="879" y1="31132" x2="11719" y2="40094"/>
                        <a14:foregroundMark x1="2246" y1="25314" x2="25879" y2="49214"/>
                        <a14:foregroundMark x1="25879" y1="49214" x2="25391" y2="47956"/>
                        <a14:foregroundMark x1="2246" y1="22013" x2="31152" y2="4403"/>
                        <a14:foregroundMark x1="31152" y1="4403" x2="38672" y2="7075"/>
                        <a14:foregroundMark x1="38672" y1="7075" x2="37849" y2="4203"/>
                        <a14:foregroundMark x1="37012" y1="4560" x2="43652" y2="10849"/>
                        <a14:foregroundMark x1="43652" y1="10849" x2="56934" y2="34277"/>
                        <a14:foregroundMark x1="95117" y1="60849" x2="91797" y2="71855"/>
                        <a14:foregroundMark x1="91797" y1="71855" x2="78711" y2="87107"/>
                        <a14:foregroundMark x1="78711" y1="87107" x2="71289" y2="93396"/>
                        <a14:foregroundMark x1="71289" y1="93396" x2="68457" y2="94340"/>
                        <a14:foregroundMark x1="90137" y1="57547" x2="97656" y2="63836"/>
                        <a14:foregroundMark x1="86230" y1="48270" x2="93066" y2="54560"/>
                        <a14:foregroundMark x1="93066" y1="54560" x2="98340" y2="63050"/>
                        <a14:foregroundMark x1="98340" y1="63050" x2="95605" y2="74214"/>
                        <a14:foregroundMark x1="95605" y1="74214" x2="82227" y2="84434"/>
                        <a14:foregroundMark x1="82227" y1="84434" x2="82813" y2="81918"/>
                        <a14:foregroundMark x1="78223" y1="88365" x2="83984" y2="84591"/>
                        <a14:foregroundMark x1="96582" y1="73899" x2="98047" y2="71384"/>
                        <a14:foregroundMark x1="40756" y1="4562" x2="92285" y2="51258"/>
                        <a14:foregroundMark x1="92285" y1="51258" x2="92285" y2="51258"/>
                        <a14:foregroundMark x1="1971" y1="34401" x2="6641" y2="36950"/>
                        <a14:foregroundMark x1="37402" y1="2201" x2="41797" y2="6761"/>
                        <a14:foregroundMark x1="37207" y1="1415" x2="36914" y2="943"/>
                        <a14:foregroundMark x1="36914" y1="943" x2="36914" y2="1101"/>
                        <a14:foregroundMark x1="38771" y1="1659" x2="40160" y2="2727"/>
                        <a14:foregroundMark x1="36816" y1="157" x2="38301" y2="1298"/>
                        <a14:foregroundMark x1="62988" y1="96226" x2="69727" y2="94340"/>
                        <a14:backgroundMark x1="23828" y1="2673" x2="27344" y2="157"/>
                        <a14:backgroundMark x1="27051" y1="3302" x2="32129" y2="157"/>
                        <a14:backgroundMark x1="98" y1="34591" x2="1172" y2="35692"/>
                        <a14:backgroundMark x1="40723" y1="2201" x2="39453" y2="0"/>
                        <a14:backgroundMark x1="38574" y1="943" x2="37988" y2="157"/>
                        <a14:backgroundMark x1="78418" y1="90881" x2="66602" y2="99843"/>
                        <a14:backgroundMark x1="56055" y1="96541" x2="61426" y2="99843"/>
                        <a14:backgroundMark x1="59375" y1="99371" x2="69434" y2="99371"/>
                        <a14:backgroundMark x1="69434" y1="99371" x2="71484" y2="98899"/>
                        <a14:backgroundMark x1="99609" y1="58962" x2="99609" y2="592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488" y="-12696"/>
            <a:ext cx="11062252" cy="6870696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E16DAF-5230-319D-B333-FD04A6A2C78A}"/>
              </a:ext>
            </a:extLst>
          </p:cNvPr>
          <p:cNvSpPr txBox="1"/>
          <p:nvPr/>
        </p:nvSpPr>
        <p:spPr>
          <a:xfrm>
            <a:off x="6858000" y="716468"/>
            <a:ext cx="5038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iPhone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</a:t>
            </a:r>
            <a:r>
              <a:rPr kumimoji="1" lang="en-US" altLang="zh-CN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r>
              <a:rPr kumimoji="1" lang="zh-CN" altLang="en-US" sz="4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模拟器</a:t>
            </a:r>
            <a:endParaRPr kumimoji="1" lang="en-US" altLang="zh-CN" sz="4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" name="图片 10" descr="图形用户界面, 文本, 应用程序, 聊天或短信&#10;&#10;描述已自动生成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09B9EB-7FD2-D768-CD6B-96B1A819BA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2936928"/>
            <a:ext cx="3175000" cy="984143"/>
          </a:xfrm>
          <a:prstGeom prst="rect">
            <a:avLst/>
          </a:prstGeom>
        </p:spPr>
      </p:pic>
      <p:sp>
        <p:nvSpPr>
          <p:cNvPr id="12" name="文本框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9F38DF-B34A-36EB-8512-B7DFCADDF7C3}"/>
              </a:ext>
            </a:extLst>
          </p:cNvPr>
          <p:cNvSpPr txBox="1"/>
          <p:nvPr/>
        </p:nvSpPr>
        <p:spPr>
          <a:xfrm>
            <a:off x="9285126" y="3198166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立即启动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3F4FF53-F23D-214A-365F-127434BC5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2400">
                        <a14:foregroundMark x1="22800" y1="16500" x2="39700" y2="16500"/>
                        <a14:foregroundMark x1="28000" y1="23800" x2="27600" y2="34000"/>
                        <a14:foregroundMark x1="11900" y1="14800" x2="14400" y2="14600"/>
                        <a14:foregroundMark x1="74400" y1="14800" x2="80500" y2="15000"/>
                        <a14:foregroundMark x1="69900" y1="15200" x2="69900" y2="59100"/>
                        <a14:foregroundMark x1="69900" y1="59100" x2="69700" y2="58800"/>
                        <a14:foregroundMark x1="88400" y1="19400" x2="88500" y2="59300"/>
                        <a14:foregroundMark x1="88500" y1="59300" x2="86900" y2="61000"/>
                        <a14:foregroundMark x1="60100" y1="16500" x2="59000" y2="62500"/>
                        <a14:foregroundMark x1="14900" y1="13500" x2="41200" y2="10800"/>
                        <a14:foregroundMark x1="41200" y1="10800" x2="41900" y2="12500"/>
                        <a14:foregroundMark x1="58400" y1="12900" x2="77200" y2="11700"/>
                        <a14:foregroundMark x1="77200" y1="11700" x2="85400" y2="12400"/>
                        <a14:foregroundMark x1="85400" y1="12400" x2="87500" y2="19300"/>
                        <a14:foregroundMark x1="87500" y1="19300" x2="83400" y2="73800"/>
                        <a14:foregroundMark x1="83400" y1="73800" x2="79800" y2="80200"/>
                        <a14:foregroundMark x1="79800" y1="80200" x2="77200" y2="80800"/>
                        <a14:foregroundMark x1="24000" y1="25000" x2="24700" y2="38500"/>
                        <a14:foregroundMark x1="88200" y1="12500" x2="89400" y2="84400"/>
                        <a14:foregroundMark x1="90900" y1="12500" x2="89900" y2="83500"/>
                        <a14:foregroundMark x1="91600" y1="35000" x2="92400" y2="72900"/>
                        <a14:foregroundMark x1="77200" y1="27300" x2="77200" y2="28100"/>
                        <a14:foregroundMark x1="68700" y1="25100" x2="68400" y2="39500"/>
                        <a14:foregroundMark x1="54300" y1="23400" x2="59700" y2="74700"/>
                        <a14:foregroundMark x1="54300" y1="35000" x2="55600" y2="78700"/>
                        <a14:foregroundMark x1="77400" y1="52500" x2="73200" y2="75000"/>
                        <a14:foregroundMark x1="66700" y1="26800" x2="66800" y2="31900"/>
                        <a14:foregroundMark x1="79000" y1="42200" x2="78100" y2="52100"/>
                        <a14:foregroundMark x1="85900" y1="65200" x2="85400" y2="72700"/>
                        <a14:foregroundMark x1="85400" y1="72700" x2="85300" y2="72800"/>
                        <a14:foregroundMark x1="77000" y1="44700" x2="75100" y2="56200"/>
                        <a14:foregroundMark x1="72800" y1="62500" x2="67000" y2="82100"/>
                        <a14:foregroundMark x1="67000" y1="82100" x2="66700" y2="81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" name="图片 1" descr="图形用户界面, 文本, 应用程序, 聊天或短信&#10;&#10;描述已自动生成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F7237F6E-517E-4ADF-984F-50D9F7E42F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800" r="93600">
                        <a14:foregroundMark x1="91200" y1="48250" x2="91200" y2="53000"/>
                        <a14:foregroundMark x1="9800" y1="44000" x2="8400" y2="52250"/>
                        <a14:foregroundMark x1="93600" y1="50250" x2="93600" y2="50250"/>
                        <a14:backgroundMark x1="3600" y1="50750" x2="3600" y2="50750"/>
                        <a14:backgroundMark x1="4000" y1="51000" x2="4000" y2="51000"/>
                        <a14:backgroundMark x1="4000" y1="50750" x2="4000" y2="50750"/>
                        <a14:backgroundMark x1="4200" y1="50750" x2="4200" y2="50750"/>
                        <a14:backgroundMark x1="4000" y1="50500" x2="4000" y2="50500"/>
                        <a14:backgroundMark x1="4000" y1="50500" x2="4200" y2="51500"/>
                        <a14:backgroundMark x1="4400" y1="50250" x2="4600" y2="54250"/>
                        <a14:backgroundMark x1="4400" y1="50250" x2="4400" y2="52750"/>
                        <a14:backgroundMark x1="4600" y1="46500" x2="5400" y2="57250"/>
                      </a14:backgroundRemoval>
                    </a14:imgEffect>
                  </a14:imgLayer>
                </a14:imgProps>
              </a:ext>
            </a:extLst>
          </a:blip>
          <a:srcRect t="31542" b="29712"/>
          <a:stretch/>
        </p:blipFill>
        <p:spPr>
          <a:xfrm>
            <a:off x="8405512" y="3921069"/>
            <a:ext cx="3175000" cy="984143"/>
          </a:xfrm>
          <a:prstGeom prst="rect">
            <a:avLst/>
          </a:prstGeom>
        </p:spPr>
      </p:pic>
      <p:sp>
        <p:nvSpPr>
          <p:cNvPr id="3" name="文本框 2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0D14CFD7-BACB-A459-5752-D291E9072372}"/>
              </a:ext>
            </a:extLst>
          </p:cNvPr>
          <p:cNvSpPr txBox="1"/>
          <p:nvPr/>
        </p:nvSpPr>
        <p:spPr>
          <a:xfrm>
            <a:off x="9592902" y="420496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dirty="0">
                <a:latin typeface="PingFang SC" panose="020B0400000000000000" pitchFamily="34" charset="-122"/>
                <a:ea typeface="PingFang SC" panose="020B0400000000000000" pitchFamily="34" charset="-122"/>
              </a:rPr>
              <a:t>退出</a:t>
            </a:r>
          </a:p>
        </p:txBody>
      </p:sp>
    </p:spTree>
    <p:extLst>
      <p:ext uri="{BB962C8B-B14F-4D97-AF65-F5344CB8AC3E}">
        <p14:creationId xmlns:p14="http://schemas.microsoft.com/office/powerpoint/2010/main" val="1205548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82CAB6B-5946-E644-E1FF-D3128187B74A}"/>
              </a:ext>
            </a:extLst>
          </p:cNvPr>
          <p:cNvSpPr/>
          <p:nvPr/>
        </p:nvSpPr>
        <p:spPr>
          <a:xfrm>
            <a:off x="4591378" y="1372342"/>
            <a:ext cx="3015543" cy="498988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8A3A6C7-8CC8-73D8-E7A7-20ED7A097133}"/>
              </a:ext>
            </a:extLst>
          </p:cNvPr>
          <p:cNvSpPr/>
          <p:nvPr/>
        </p:nvSpPr>
        <p:spPr>
          <a:xfrm>
            <a:off x="4591378" y="1871330"/>
            <a:ext cx="3015543" cy="4006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D9F0BE82-B0AC-E818-C540-A9875E11EFE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58F330B8-7DBB-2908-65BA-1BA729E4D609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E59027-58D9-F01F-B054-74E011BBD83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EC8969-4860-F96F-E279-DDE1496F4458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E9BA961-E14D-37A1-460B-D013EA01DC30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64DAAF86-10C3-3341-3257-9FB170400C48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324F21-E203-9CA8-0EB6-7BAD945A5CF2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256D114-72C4-A809-9E4E-D1871343E4DB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43D9F402-7072-E68D-280D-5064B64EEB9E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BEDE6A83-83C6-287B-DE21-48D536887D79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A5B83BA-28FD-F833-ABE1-749C73992E98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ADFFA50-2D83-45BE-57DD-8B22E909689F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608E8D1-1D57-E427-6DFC-B10C5C384976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7461C5E-AB7E-21A4-65CF-A97BF4FFEB6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95312D82-7C8B-2D31-3569-E6FA121AD30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929A978A-ECB7-1A9F-873A-9CA63B8D8FFD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4223EE10-8843-6A0C-BECB-4541F00C7690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CE3024BE-6BBC-09FF-7D0B-F106056E29AB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C1A75E0-7BFC-57F4-C1C2-E35C4EC413E7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DA5890A-7668-D02E-329E-28AD5C4212BB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D41524E-6F9E-E47C-3659-ADFD3AB01938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E5D30C6-647C-8138-6DB7-9E3067C903A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4C5CF4A7-7DAE-C307-428E-5793BCF06F65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045CA248-F310-6998-42E8-F2AB4635FD1A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E00D45A-256F-0548-23C8-82E7090465A7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0DCE29E-0396-BAA5-CD6A-335E33CBB59A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57AFDCFD-A743-F2AB-C38F-FFC41F51A870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884E1B93-F61B-135E-666A-F107EF94C401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326FA9D7-25F4-B093-D93B-372837BC2962}"/>
              </a:ext>
            </a:extLst>
          </p:cNvPr>
          <p:cNvPicPr>
            <a:picLocks/>
          </p:cNvPicPr>
          <p:nvPr/>
        </p:nvPicPr>
        <p:blipFill rotWithShape="1">
          <a:blip r:embed="rId17"/>
          <a:srcRect l="21497" r="24783" b="2008"/>
          <a:stretch/>
        </p:blipFill>
        <p:spPr>
          <a:xfrm>
            <a:off x="4599672" y="1871329"/>
            <a:ext cx="894032" cy="893905"/>
          </a:xfrm>
          <a:prstGeom prst="rect">
            <a:avLst/>
          </a:prstGeom>
        </p:spPr>
      </p:pic>
      <p:pic>
        <p:nvPicPr>
          <p:cNvPr id="38" name="图片 37" descr="电子设备&#10;&#10;描述已自动生成">
            <a:extLst>
              <a:ext uri="{FF2B5EF4-FFF2-40B4-BE49-F238E27FC236}">
                <a16:creationId xmlns:a16="http://schemas.microsoft.com/office/drawing/2014/main" id="{7859B3EB-8C46-9A6F-4B63-A2E1DD0F0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17571"/>
            <a:ext cx="2395046" cy="7770813"/>
          </a:xfrm>
          <a:prstGeom prst="rect">
            <a:avLst/>
          </a:prstGeom>
        </p:spPr>
      </p:pic>
      <p:pic>
        <p:nvPicPr>
          <p:cNvPr id="39" name="图片 38" descr="电子设备&#10;&#10;描述已自动生成">
            <a:extLst>
              <a:ext uri="{FF2B5EF4-FFF2-40B4-BE49-F238E27FC236}">
                <a16:creationId xmlns:a16="http://schemas.microsoft.com/office/drawing/2014/main" id="{E89C3894-5216-A259-DFB4-FAD0DDEA7B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20279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64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hlinkClick r:id="rId3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4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加载项 1" title="Web Viewer">
                <a:extLst>
                  <a:ext uri="{FF2B5EF4-FFF2-40B4-BE49-F238E27FC236}">
                    <a16:creationId xmlns:a16="http://schemas.microsoft.com/office/drawing/2014/main" id="{38D07223-9D08-9E33-DC2F-0C8237474E8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52346705"/>
                  </p:ext>
                </p:extLst>
              </p:nvPr>
            </p:nvGraphicFramePr>
            <p:xfrm>
              <a:off x="4153989" y="0"/>
              <a:ext cx="3958045" cy="62701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2" name="加载项 1" title="Web Viewer">
                <a:extLst>
                  <a:ext uri="{FF2B5EF4-FFF2-40B4-BE49-F238E27FC236}">
                    <a16:creationId xmlns:a16="http://schemas.microsoft.com/office/drawing/2014/main" id="{38D07223-9D08-9E33-DC2F-0C8237474E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3989" y="0"/>
                <a:ext cx="3958045" cy="627017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椭圆 2">
            <a:hlinkClick r:id="rId3" action="ppaction://hlinksldjump"/>
            <a:extLst>
              <a:ext uri="{FF2B5EF4-FFF2-40B4-BE49-F238E27FC236}">
                <a16:creationId xmlns:a16="http://schemas.microsoft.com/office/drawing/2014/main" id="{47BB152E-88D7-DE21-5A5C-BA6079880A6D}"/>
              </a:ext>
            </a:extLst>
          </p:cNvPr>
          <p:cNvSpPr/>
          <p:nvPr/>
        </p:nvSpPr>
        <p:spPr>
          <a:xfrm>
            <a:off x="5766116" y="5991805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61611338-C0C0-C230-3536-87993A983B96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97F0130-B0E8-C0B4-1321-82A595AC80C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F6AB4E8-B9DF-C527-C345-6093534F715B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54552F2-5A23-5A8F-E57A-DB530464EDCC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3BAB5E-2F86-C81B-FD68-490BB6E7517B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4997AFB4-E416-A954-6F36-62910748658D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082950-3453-46CB-D90C-A19037D0A479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FDF57F-9DAE-6E8A-31D4-BA792153AEE4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A46E1546-C41E-8687-8654-C0ECC2226114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165F15B1-E81E-0310-106C-5A73793D5021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308E2B0-3671-F546-57DE-1F94921219B0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937E6D-6429-1951-88B5-46ADB5EDBB91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3A53F68A-50E6-0F10-58FC-305D463E0403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6F96055-F753-7934-7926-517E180D0880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0201218D-0F92-4C9C-3EE0-2AF5317C0F16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00DEE91C-87CB-6B2A-4617-16A4D547DE40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91AC60A3-C57F-90A3-069B-006E3BDC517B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65E349E0-BB39-02A6-E411-424F2999C1DF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AED3671-C663-FA65-0029-44FDFEB65DFB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11039E8-1DCC-9BE2-DE08-EDAB8FEE2F8F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51A826A-B338-B225-2EC5-BDD4415306C0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E21441F-969B-B3ED-14D8-8400A0951ADD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34E01DBC-F988-829E-8764-BB1C6C3FD6C2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A93C3A18-7596-65C4-4896-CF087737F6BB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5072F09-35BA-0E0F-7871-0E69F2CFFC85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077DE09-8BF5-6B71-8807-ED7C5FEB9FA9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5EFF0C3-F440-65E3-390F-B00C076A73AF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2D2FA89-8CBF-34B8-3042-627A71AFC7C4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39" name="椭圆 38">
            <a:hlinkClick r:id="rId3" action="ppaction://hlinksldjump"/>
            <a:extLst>
              <a:ext uri="{FF2B5EF4-FFF2-40B4-BE49-F238E27FC236}">
                <a16:creationId xmlns:a16="http://schemas.microsoft.com/office/drawing/2014/main" id="{4B25BE6E-BA3E-76DA-B97E-5409936E3C3A}"/>
              </a:ext>
            </a:extLst>
          </p:cNvPr>
          <p:cNvSpPr/>
          <p:nvPr/>
        </p:nvSpPr>
        <p:spPr>
          <a:xfrm>
            <a:off x="5766116" y="5994797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3" name="图片 42" descr="电子设备&#10;&#10;描述已自动生成">
            <a:extLst>
              <a:ext uri="{FF2B5EF4-FFF2-40B4-BE49-F238E27FC236}">
                <a16:creationId xmlns:a16="http://schemas.microsoft.com/office/drawing/2014/main" id="{B546E066-3652-141D-2B65-E48C81791E4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" r="69178"/>
          <a:stretch/>
        </p:blipFill>
        <p:spPr>
          <a:xfrm>
            <a:off x="2221205" y="-369823"/>
            <a:ext cx="2395046" cy="7770813"/>
          </a:xfrm>
          <a:prstGeom prst="rect">
            <a:avLst/>
          </a:prstGeom>
        </p:spPr>
      </p:pic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02CBA1BE-66D3-2431-2083-43EDFF7B145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69608"/>
          <a:stretch/>
        </p:blipFill>
        <p:spPr>
          <a:xfrm>
            <a:off x="7628511" y="-372531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1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4C99C3F-7F1C-5424-7DC3-6EB221E805E1}"/>
              </a:ext>
            </a:extLst>
          </p:cNvPr>
          <p:cNvSpPr/>
          <p:nvPr/>
        </p:nvSpPr>
        <p:spPr>
          <a:xfrm>
            <a:off x="4591378" y="1360300"/>
            <a:ext cx="3015544" cy="659757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2020056"/>
            <a:ext cx="3015544" cy="37711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CCF0A498-68DF-304E-719A-B16E62881C72}"/>
              </a:ext>
            </a:extLst>
          </p:cNvPr>
          <p:cNvSpPr/>
          <p:nvPr/>
        </p:nvSpPr>
        <p:spPr>
          <a:xfrm>
            <a:off x="4744064" y="2210778"/>
            <a:ext cx="2703871" cy="3409352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59EF47BF-9995-5825-212B-3D590B2CF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32222"/>
              </p:ext>
            </p:extLst>
          </p:nvPr>
        </p:nvGraphicFramePr>
        <p:xfrm>
          <a:off x="4738356" y="2223126"/>
          <a:ext cx="2703871" cy="3397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871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endParaRPr lang="zh-CN" altLang="en-US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566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1" name="图片 10" descr="文本&#10;&#10;低可信度描述已自动生成">
            <a:extLst>
              <a:ext uri="{FF2B5EF4-FFF2-40B4-BE49-F238E27FC236}">
                <a16:creationId xmlns:a16="http://schemas.microsoft.com/office/drawing/2014/main" id="{9F4B5AF7-F24C-A9EB-E4E9-26FBF18EF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7410" y="2213599"/>
            <a:ext cx="2265761" cy="569753"/>
          </a:xfrm>
          <a:prstGeom prst="rect">
            <a:avLst/>
          </a:prstGeom>
        </p:spPr>
      </p:pic>
      <p:pic>
        <p:nvPicPr>
          <p:cNvPr id="14" name="图片 13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72F441D0-2680-14FB-29A1-E68C42AB78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7952" y="2828529"/>
            <a:ext cx="1844675" cy="463866"/>
          </a:xfrm>
          <a:prstGeom prst="rect">
            <a:avLst/>
          </a:prstGeom>
        </p:spPr>
      </p:pic>
      <p:pic>
        <p:nvPicPr>
          <p:cNvPr id="19" name="图片 18" descr="图片包含 图标&#10;&#10;描述已自动生成">
            <a:extLst>
              <a:ext uri="{FF2B5EF4-FFF2-40B4-BE49-F238E27FC236}">
                <a16:creationId xmlns:a16="http://schemas.microsoft.com/office/drawing/2014/main" id="{A7FB74A8-5730-1218-DE55-FB48ECBBA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6840" y="3380852"/>
            <a:ext cx="2086898" cy="524775"/>
          </a:xfrm>
          <a:prstGeom prst="rect">
            <a:avLst/>
          </a:prstGeom>
        </p:spPr>
      </p:pic>
      <p:pic>
        <p:nvPicPr>
          <p:cNvPr id="21" name="图片 20" descr="文本&#10;&#10;描述已自动生成">
            <a:extLst>
              <a:ext uri="{FF2B5EF4-FFF2-40B4-BE49-F238E27FC236}">
                <a16:creationId xmlns:a16="http://schemas.microsoft.com/office/drawing/2014/main" id="{F9D67324-7409-3233-7D4D-5FFA836BDC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67668" y="3999452"/>
            <a:ext cx="1645242" cy="413716"/>
          </a:xfrm>
          <a:prstGeom prst="rect">
            <a:avLst/>
          </a:prstGeom>
        </p:spPr>
      </p:pic>
      <p:pic>
        <p:nvPicPr>
          <p:cNvPr id="25" name="图片 24" descr="徽标&#10;&#10;描述已自动生成">
            <a:extLst>
              <a:ext uri="{FF2B5EF4-FFF2-40B4-BE49-F238E27FC236}">
                <a16:creationId xmlns:a16="http://schemas.microsoft.com/office/drawing/2014/main" id="{ABD89CFD-F79C-AC9D-DAAE-C8016BC531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1618" y="4510511"/>
            <a:ext cx="2062120" cy="500456"/>
          </a:xfrm>
          <a:prstGeom prst="rect">
            <a:avLst/>
          </a:prstGeom>
        </p:spPr>
      </p:pic>
      <p:sp>
        <p:nvSpPr>
          <p:cNvPr id="27" name="圆角矩形 26">
            <a:extLst>
              <a:ext uri="{FF2B5EF4-FFF2-40B4-BE49-F238E27FC236}">
                <a16:creationId xmlns:a16="http://schemas.microsoft.com/office/drawing/2014/main" id="{6E0348FF-3E80-7B77-B38C-BAC4B6AE5A3D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5420A8B7-2F5A-80DA-B90D-3862009D79C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77ABC2A-78BC-0780-8DE8-972D5FD95FB4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6461E0D-AA78-C833-8BA1-0F78A84518F9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1" name="圆角矩形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9CD17E-F7A0-9204-4E8B-873BF2D61848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82419993-2FD0-12BC-009E-C7EDD4A22ED7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294BBFE-060E-6715-4752-077AA6475A7C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DA0DFFF-24BF-ECA4-EB2D-A6AE6E8B8347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850644E1-3A6B-52AE-CA68-A15E47D68CDA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D7517B4-D73C-BDEB-E28E-050A2291AD7F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D4FE0751-7631-CDC8-3412-008F7C1D8507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15BFAFA-0E9D-5006-960A-AB24243D2197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753DA825-B20F-D9AF-55DE-5B3E8CA6E4CE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2948921-6936-1A3B-D2F4-57C609C888B5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27A014F9-2F79-E6D3-8D3C-E41B7A5F011A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12A94DC0-067F-8227-09BB-9485F93C8CD7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968D2668-718D-7B4E-E18B-E23D3C8E3AC6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2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5" name="圆角矩形 44">
            <a:extLst>
              <a:ext uri="{FF2B5EF4-FFF2-40B4-BE49-F238E27FC236}">
                <a16:creationId xmlns:a16="http://schemas.microsoft.com/office/drawing/2014/main" id="{30AABFCB-1967-BFE7-AA17-D79206F1F015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2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50A1AB1-74F8-75A2-A9C6-C782A374EB12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5C9A3F9-FA30-ABAE-3620-0A5D51B77D9C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F79E779-55F2-9E0F-1F8C-9A85AE7B487B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388A694-BEDA-23A0-9051-3B923225B79F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50" name="圆角矩形 49">
            <a:extLst>
              <a:ext uri="{FF2B5EF4-FFF2-40B4-BE49-F238E27FC236}">
                <a16:creationId xmlns:a16="http://schemas.microsoft.com/office/drawing/2014/main" id="{6E4014C5-0101-5DFC-B0D6-5AD7A8DB8D66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353EB5D2-ADB8-DB24-F556-45A26B1F31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8C43B99-5794-B387-3209-89170FB74151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604D0C2-DA1A-6608-22CE-ED4B4F440C97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BEDA3C87-1ED7-D360-A61B-7884420543CB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E836E56-7581-6C44-3C1C-266398EB6B65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 descr="电子设备&#10;&#10;描述已自动生成">
            <a:extLst>
              <a:ext uri="{FF2B5EF4-FFF2-40B4-BE49-F238E27FC236}">
                <a16:creationId xmlns:a16="http://schemas.microsoft.com/office/drawing/2014/main" id="{6C8C9DE4-DCA5-A412-F524-0C88F3118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43697"/>
            <a:ext cx="2395046" cy="7770813"/>
          </a:xfrm>
          <a:prstGeom prst="rect">
            <a:avLst/>
          </a:prstGeom>
        </p:spPr>
      </p:pic>
      <p:pic>
        <p:nvPicPr>
          <p:cNvPr id="10" name="图片 9" descr="电子设备&#10;&#10;描述已自动生成">
            <a:extLst>
              <a:ext uri="{FF2B5EF4-FFF2-40B4-BE49-F238E27FC236}">
                <a16:creationId xmlns:a16="http://schemas.microsoft.com/office/drawing/2014/main" id="{018DE7B2-1907-BB2D-E2A8-088ECF4F4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46405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0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89" y="-345984"/>
            <a:ext cx="7770813" cy="7770813"/>
          </a:xfrm>
          <a:prstGeom prst="rect">
            <a:avLst/>
          </a:prstGeom>
        </p:spPr>
      </p:pic>
      <p:sp>
        <p:nvSpPr>
          <p:cNvPr id="4" name="椭圆 3">
            <a:hlinkClick r:id="rId4" action="ppaction://hlinksldjump"/>
            <a:extLst>
              <a:ext uri="{FF2B5EF4-FFF2-40B4-BE49-F238E27FC236}">
                <a16:creationId xmlns:a16="http://schemas.microsoft.com/office/drawing/2014/main" id="{BABDE069-493A-AFD2-916F-244745C6DA28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hlinkClick r:id="rId5" action="ppaction://hlinksldjump"/>
            <a:extLst>
              <a:ext uri="{FF2B5EF4-FFF2-40B4-BE49-F238E27FC236}">
                <a16:creationId xmlns:a16="http://schemas.microsoft.com/office/drawing/2014/main" id="{CD00212C-D3BC-4750-A2BB-97AF94A6B06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91378" y="1149103"/>
            <a:ext cx="3015544" cy="224585"/>
          </a:xfrm>
          <a:prstGeom prst="rect">
            <a:avLst/>
          </a:prstGeom>
          <a:gradFill>
            <a:gsLst>
              <a:gs pos="81000">
                <a:schemeClr val="bg2">
                  <a:lumMod val="50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4C99C3F-7F1C-5424-7DC3-6EB221E805E1}"/>
              </a:ext>
            </a:extLst>
          </p:cNvPr>
          <p:cNvSpPr/>
          <p:nvPr/>
        </p:nvSpPr>
        <p:spPr>
          <a:xfrm>
            <a:off x="4591378" y="1360301"/>
            <a:ext cx="3015544" cy="478784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B1AFD2-F878-994C-3119-EC0DF0C49093}"/>
              </a:ext>
            </a:extLst>
          </p:cNvPr>
          <p:cNvSpPr/>
          <p:nvPr/>
        </p:nvSpPr>
        <p:spPr>
          <a:xfrm>
            <a:off x="4591378" y="1839086"/>
            <a:ext cx="3015544" cy="395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E4474E34-C554-8E5E-F139-4DCCDB47BBC9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C28ABDCF-4061-E6F0-07AD-A05326B1DBB8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8CCB60-1FBE-47A6-6527-AD2C177DBA57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EDD7AF-D83D-8468-A86B-0C1FA525FECA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1" name="圆角矩形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E05622-7030-2169-8D8A-F7690830A231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874FF8DC-5E4A-D86D-ECD5-AFEA57C52EBE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D687276-F664-D5EE-4BA4-6E9821BE184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C7E4739-AB82-85F4-228E-FF08296EBD7D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F552DB5B-CBB4-7987-067A-04F5403AB301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2BA1EB0B-D98A-B85F-0F77-C8BD52FD34A2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C2658FF-6796-86F9-D34C-5F257FEA006B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6D4203E-C1D3-25A0-A139-15AA1158BDDE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5473ADE3-36BC-00A4-C9B0-93ABB19E27A1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919C2F-3AD9-BFE5-8928-D80DCE0D50E4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E7965FBC-14AD-A729-140C-B0A9EB8DCFBE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455BF810-57BB-389B-3CC7-F9A7639BDAFB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BA2E29F9-E086-8E3F-3070-18BA786364EC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20EFC439-28B8-6CC7-50CD-82A14526E1AE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BB43C9F-F5CD-0746-66C2-AD489B49D826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70E60CD-D5C6-1C88-0A02-9654847CAE92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BFFFDCB6-DFE6-9E00-FF48-9947B3B02E04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C8BDFE7-37D7-ED15-4A6A-4832BB3B7461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59ED2B59-A1C2-6111-BEC0-C597461362D7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E478ABE7-7324-DF12-C08B-5082CF65BE70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B1B9E05-DAAD-5647-0990-BEC3ECB66EC4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83739B3-65ED-E79B-EC02-B71CFFF69601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9A5F785-97E8-3A06-97E9-11509EE6687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7482E4-794E-7E87-1AB6-45BC4806D2AB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圆角矩形 38">
            <a:extLst>
              <a:ext uri="{FF2B5EF4-FFF2-40B4-BE49-F238E27FC236}">
                <a16:creationId xmlns:a16="http://schemas.microsoft.com/office/drawing/2014/main" id="{589B8D72-91FC-F596-4DCB-815543A7BF2F}"/>
              </a:ext>
            </a:extLst>
          </p:cNvPr>
          <p:cNvSpPr/>
          <p:nvPr/>
        </p:nvSpPr>
        <p:spPr>
          <a:xfrm>
            <a:off x="7223518" y="1468798"/>
            <a:ext cx="261611" cy="261611"/>
          </a:xfrm>
          <a:prstGeom prst="roundRect">
            <a:avLst/>
          </a:prstGeom>
          <a:gradFill>
            <a:gsLst>
              <a:gs pos="61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aphicFrame>
        <p:nvGraphicFramePr>
          <p:cNvPr id="42" name="表格 42">
            <a:extLst>
              <a:ext uri="{FF2B5EF4-FFF2-40B4-BE49-F238E27FC236}">
                <a16:creationId xmlns:a16="http://schemas.microsoft.com/office/drawing/2014/main" id="{69AEB46E-65DB-4988-C901-8D2DDA8C5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51074"/>
              </p:ext>
            </p:extLst>
          </p:nvPr>
        </p:nvGraphicFramePr>
        <p:xfrm>
          <a:off x="4591378" y="1832716"/>
          <a:ext cx="3015544" cy="3958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5544">
                  <a:extLst>
                    <a:ext uri="{9D8B030D-6E8A-4147-A177-3AD203B41FA5}">
                      <a16:colId xmlns:a16="http://schemas.microsoft.com/office/drawing/2014/main" val="3929546544"/>
                    </a:ext>
                  </a:extLst>
                </a:gridCol>
              </a:tblGrid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657988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7242212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872258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591893"/>
                  </a:ext>
                </a:extLst>
              </a:tr>
              <a:tr h="79169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8004417"/>
                  </a:ext>
                </a:extLst>
              </a:tr>
            </a:tbl>
          </a:graphicData>
        </a:graphic>
      </p:graphicFrame>
      <p:sp>
        <p:nvSpPr>
          <p:cNvPr id="43" name="矩形 42">
            <a:extLst>
              <a:ext uri="{FF2B5EF4-FFF2-40B4-BE49-F238E27FC236}">
                <a16:creationId xmlns:a16="http://schemas.microsoft.com/office/drawing/2014/main" id="{5AA420E3-4D7D-07FF-8889-101BCBA7CC6F}"/>
              </a:ext>
            </a:extLst>
          </p:cNvPr>
          <p:cNvSpPr/>
          <p:nvPr/>
        </p:nvSpPr>
        <p:spPr>
          <a:xfrm>
            <a:off x="7293132" y="1532963"/>
            <a:ext cx="126396" cy="1263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5" name="图形 44" descr="笔 纯色填充">
            <a:extLst>
              <a:ext uri="{FF2B5EF4-FFF2-40B4-BE49-F238E27FC236}">
                <a16:creationId xmlns:a16="http://schemas.microsoft.com/office/drawing/2014/main" id="{B86FD358-60C3-A288-2A47-710A88469A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21365" y="1493083"/>
            <a:ext cx="134534" cy="134534"/>
          </a:xfrm>
          <a:prstGeom prst="rect">
            <a:avLst/>
          </a:prstGeom>
        </p:spPr>
      </p:pic>
      <p:pic>
        <p:nvPicPr>
          <p:cNvPr id="41" name="图片 40" descr="电子设备&#10;&#10;描述已自动生成">
            <a:extLst>
              <a:ext uri="{FF2B5EF4-FFF2-40B4-BE49-F238E27FC236}">
                <a16:creationId xmlns:a16="http://schemas.microsoft.com/office/drawing/2014/main" id="{B472B095-4A75-086A-A1F4-1AAF8C1E6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317571"/>
            <a:ext cx="2395046" cy="7770813"/>
          </a:xfrm>
          <a:prstGeom prst="rect">
            <a:avLst/>
          </a:prstGeom>
        </p:spPr>
      </p:pic>
      <p:pic>
        <p:nvPicPr>
          <p:cNvPr id="44" name="图片 43" descr="电子设备&#10;&#10;描述已自动生成">
            <a:extLst>
              <a:ext uri="{FF2B5EF4-FFF2-40B4-BE49-F238E27FC236}">
                <a16:creationId xmlns:a16="http://schemas.microsoft.com/office/drawing/2014/main" id="{1426F7D4-3A12-3DA5-9839-C3DAE3FF5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320279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9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形 84" descr="男性形象 纯色填充">
            <a:extLst>
              <a:ext uri="{FF2B5EF4-FFF2-40B4-BE49-F238E27FC236}">
                <a16:creationId xmlns:a16="http://schemas.microsoft.com/office/drawing/2014/main" id="{DF307D80-385A-5540-10F8-93F890DD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9798" y="5112048"/>
            <a:ext cx="142822" cy="142822"/>
          </a:xfrm>
          <a:prstGeom prst="rect">
            <a:avLst/>
          </a:prstGeom>
        </p:spPr>
      </p:pic>
      <p:sp>
        <p:nvSpPr>
          <p:cNvPr id="86" name="加号 85">
            <a:extLst>
              <a:ext uri="{FF2B5EF4-FFF2-40B4-BE49-F238E27FC236}">
                <a16:creationId xmlns:a16="http://schemas.microsoft.com/office/drawing/2014/main" id="{1014E57F-BF18-5C2D-662A-32739954068A}"/>
              </a:ext>
            </a:extLst>
          </p:cNvPr>
          <p:cNvSpPr/>
          <p:nvPr/>
        </p:nvSpPr>
        <p:spPr>
          <a:xfrm>
            <a:off x="4939746" y="4861835"/>
            <a:ext cx="61282" cy="612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78B2DFF6-B390-5F86-1AD2-CEF65D341A20}"/>
              </a:ext>
            </a:extLst>
          </p:cNvPr>
          <p:cNvSpPr/>
          <p:nvPr/>
        </p:nvSpPr>
        <p:spPr>
          <a:xfrm>
            <a:off x="5708900" y="2843734"/>
            <a:ext cx="926486" cy="20270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4F03ACB-6376-24D4-5608-00FE791E2340}"/>
              </a:ext>
            </a:extLst>
          </p:cNvPr>
          <p:cNvSpPr/>
          <p:nvPr/>
        </p:nvSpPr>
        <p:spPr>
          <a:xfrm>
            <a:off x="5708900" y="3046705"/>
            <a:ext cx="926486" cy="115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71A88B6-215C-87F3-BC2E-AF81AB626FBC}"/>
              </a:ext>
            </a:extLst>
          </p:cNvPr>
          <p:cNvSpPr/>
          <p:nvPr/>
        </p:nvSpPr>
        <p:spPr>
          <a:xfrm>
            <a:off x="5519330" y="3196409"/>
            <a:ext cx="1302755" cy="1629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5F10227C-E62E-58BA-B87A-58D53227691A}"/>
              </a:ext>
            </a:extLst>
          </p:cNvPr>
          <p:cNvSpPr/>
          <p:nvPr/>
        </p:nvSpPr>
        <p:spPr>
          <a:xfrm>
            <a:off x="5494991" y="3181638"/>
            <a:ext cx="1168108" cy="1472885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3" name="表格 9">
            <a:extLst>
              <a:ext uri="{FF2B5EF4-FFF2-40B4-BE49-F238E27FC236}">
                <a16:creationId xmlns:a16="http://schemas.microsoft.com/office/drawing/2014/main" id="{88904116-68BB-9DDB-50F5-C6E83F5AD8BD}"/>
              </a:ext>
            </a:extLst>
          </p:cNvPr>
          <p:cNvGraphicFramePr>
            <a:graphicFrameLocks noGrp="1"/>
          </p:cNvGraphicFramePr>
          <p:nvPr/>
        </p:nvGraphicFramePr>
        <p:xfrm>
          <a:off x="5489283" y="2359060"/>
          <a:ext cx="1168108" cy="1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08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80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34" name="图片 133" descr="文本&#10;&#10;低可信度描述已自动生成">
            <a:extLst>
              <a:ext uri="{FF2B5EF4-FFF2-40B4-BE49-F238E27FC236}">
                <a16:creationId xmlns:a16="http://schemas.microsoft.com/office/drawing/2014/main" id="{0BF6B392-6172-21B5-53C1-954E82B4F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96" y="1571605"/>
            <a:ext cx="978839" cy="246141"/>
          </a:xfrm>
          <a:prstGeom prst="rect">
            <a:avLst/>
          </a:prstGeom>
        </p:spPr>
      </p:pic>
      <p:pic>
        <p:nvPicPr>
          <p:cNvPr id="135" name="图片 134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126F1EDB-B087-83B0-EFE7-45E874889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8" y="2126393"/>
            <a:ext cx="796923" cy="200396"/>
          </a:xfrm>
          <a:prstGeom prst="rect">
            <a:avLst/>
          </a:prstGeom>
        </p:spPr>
      </p:pic>
      <p:pic>
        <p:nvPicPr>
          <p:cNvPr id="136" name="图片 135" descr="图片包含 图标&#10;&#10;描述已自动生成">
            <a:extLst>
              <a:ext uri="{FF2B5EF4-FFF2-40B4-BE49-F238E27FC236}">
                <a16:creationId xmlns:a16="http://schemas.microsoft.com/office/drawing/2014/main" id="{14772074-7734-75C6-22F2-E43CC663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332" y="2713311"/>
            <a:ext cx="901569" cy="226710"/>
          </a:xfrm>
          <a:prstGeom prst="rect">
            <a:avLst/>
          </a:prstGeom>
        </p:spPr>
      </p:pic>
      <p:pic>
        <p:nvPicPr>
          <p:cNvPr id="137" name="图片 136" descr="文本&#10;&#10;描述已自动生成">
            <a:extLst>
              <a:ext uri="{FF2B5EF4-FFF2-40B4-BE49-F238E27FC236}">
                <a16:creationId xmlns:a16="http://schemas.microsoft.com/office/drawing/2014/main" id="{3BC52BF6-97B8-3A9D-CFDB-F60C9928E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306" y="3268830"/>
            <a:ext cx="710767" cy="178731"/>
          </a:xfrm>
          <a:prstGeom prst="rect">
            <a:avLst/>
          </a:prstGeom>
        </p:spPr>
      </p:pic>
      <p:pic>
        <p:nvPicPr>
          <p:cNvPr id="138" name="图片 137" descr="徽标&#10;&#10;描述已自动生成">
            <a:extLst>
              <a:ext uri="{FF2B5EF4-FFF2-40B4-BE49-F238E27FC236}">
                <a16:creationId xmlns:a16="http://schemas.microsoft.com/office/drawing/2014/main" id="{000D4BB9-2047-690D-9C35-D4F4A9820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036" y="3829157"/>
            <a:ext cx="890865" cy="216204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8A48BA90-F881-B3C0-DE90-F23B91DD3390}"/>
              </a:ext>
            </a:extLst>
          </p:cNvPr>
          <p:cNvSpPr/>
          <p:nvPr/>
        </p:nvSpPr>
        <p:spPr>
          <a:xfrm>
            <a:off x="5960917" y="2341560"/>
            <a:ext cx="1302755" cy="9891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860DF88-41F8-8150-F48B-99EB8B349474}"/>
              </a:ext>
            </a:extLst>
          </p:cNvPr>
          <p:cNvSpPr/>
          <p:nvPr/>
        </p:nvSpPr>
        <p:spPr>
          <a:xfrm>
            <a:off x="5743244" y="2541859"/>
            <a:ext cx="1008871" cy="153755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47A514-79AB-23C9-5DF5-64C22DCDF16C}"/>
              </a:ext>
            </a:extLst>
          </p:cNvPr>
          <p:cNvSpPr/>
          <p:nvPr/>
        </p:nvSpPr>
        <p:spPr>
          <a:xfrm>
            <a:off x="5720724" y="2726686"/>
            <a:ext cx="1008871" cy="123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B4950-5EB1-E1F1-521E-ADDBE13D3452}"/>
              </a:ext>
            </a:extLst>
          </p:cNvPr>
          <p:cNvSpPr/>
          <p:nvPr/>
        </p:nvSpPr>
        <p:spPr>
          <a:xfrm>
            <a:off x="5406182" y="1873614"/>
            <a:ext cx="1686936" cy="188870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224CB7A4-3EC8-EE88-AB73-E1CAB1F5D9C5}"/>
              </a:ext>
            </a:extLst>
          </p:cNvPr>
          <p:cNvSpPr/>
          <p:nvPr/>
        </p:nvSpPr>
        <p:spPr>
          <a:xfrm>
            <a:off x="5428495" y="2090734"/>
            <a:ext cx="1688701" cy="11995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A0CD6C5-A0F5-13F7-FD9E-FE8EFA95C80A}"/>
              </a:ext>
            </a:extLst>
          </p:cNvPr>
          <p:cNvSpPr/>
          <p:nvPr/>
        </p:nvSpPr>
        <p:spPr>
          <a:xfrm>
            <a:off x="5489053" y="2071431"/>
            <a:ext cx="1568237" cy="796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graphicFrame>
        <p:nvGraphicFramePr>
          <p:cNvPr id="119" name="表格 10">
            <a:extLst>
              <a:ext uri="{FF2B5EF4-FFF2-40B4-BE49-F238E27FC236}">
                <a16:creationId xmlns:a16="http://schemas.microsoft.com/office/drawing/2014/main" id="{08ADA25B-FAA4-B89E-D176-3859784C432B}"/>
              </a:ext>
            </a:extLst>
          </p:cNvPr>
          <p:cNvGraphicFramePr>
            <a:graphicFrameLocks noGrp="1"/>
          </p:cNvGraphicFramePr>
          <p:nvPr/>
        </p:nvGraphicFramePr>
        <p:xfrm>
          <a:off x="5433153" y="2217578"/>
          <a:ext cx="1686935" cy="217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35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112" name="矩形 111">
            <a:extLst>
              <a:ext uri="{FF2B5EF4-FFF2-40B4-BE49-F238E27FC236}">
                <a16:creationId xmlns:a16="http://schemas.microsoft.com/office/drawing/2014/main" id="{4E2FF2C6-7C49-3F03-141F-FBBD66CA7F0B}"/>
              </a:ext>
            </a:extLst>
          </p:cNvPr>
          <p:cNvSpPr/>
          <p:nvPr/>
        </p:nvSpPr>
        <p:spPr>
          <a:xfrm>
            <a:off x="5657600" y="2670387"/>
            <a:ext cx="957765" cy="201797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DC9CF26-3F8D-1CCD-00A7-4D1A78831156}"/>
              </a:ext>
            </a:extLst>
          </p:cNvPr>
          <p:cNvSpPr/>
          <p:nvPr/>
        </p:nvSpPr>
        <p:spPr>
          <a:xfrm>
            <a:off x="5641932" y="2865719"/>
            <a:ext cx="957765" cy="1209645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6029650-34DE-DA70-E981-63A0C17F5D31}"/>
              </a:ext>
            </a:extLst>
          </p:cNvPr>
          <p:cNvSpPr/>
          <p:nvPr/>
        </p:nvSpPr>
        <p:spPr>
          <a:xfrm>
            <a:off x="5305544" y="2556876"/>
            <a:ext cx="1573085" cy="33144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89421F9-B680-1D81-CA8C-AF1A16B7F49A}"/>
              </a:ext>
            </a:extLst>
          </p:cNvPr>
          <p:cNvSpPr/>
          <p:nvPr/>
        </p:nvSpPr>
        <p:spPr>
          <a:xfrm>
            <a:off x="5375249" y="4393138"/>
            <a:ext cx="1573086" cy="292582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A9CD830-7D0A-347E-6B06-4B91AD57B195}"/>
              </a:ext>
            </a:extLst>
          </p:cNvPr>
          <p:cNvSpPr/>
          <p:nvPr/>
        </p:nvSpPr>
        <p:spPr>
          <a:xfrm>
            <a:off x="5383326" y="272699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8006C68-DD9A-103B-71D4-167EC665E05F}"/>
              </a:ext>
            </a:extLst>
          </p:cNvPr>
          <p:cNvSpPr/>
          <p:nvPr/>
        </p:nvSpPr>
        <p:spPr>
          <a:xfrm>
            <a:off x="5904359" y="273203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3AD8895-D59E-C6AD-8C9A-7EF34558C78C}"/>
              </a:ext>
            </a:extLst>
          </p:cNvPr>
          <p:cNvSpPr/>
          <p:nvPr/>
        </p:nvSpPr>
        <p:spPr>
          <a:xfrm>
            <a:off x="6423104" y="272377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7671615-342E-C562-834F-98A714CF3A22}"/>
              </a:ext>
            </a:extLst>
          </p:cNvPr>
          <p:cNvSpPr/>
          <p:nvPr/>
        </p:nvSpPr>
        <p:spPr>
          <a:xfrm>
            <a:off x="5390320" y="305338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62F2029-F13F-66CF-C52E-39AB0BEA40DD}"/>
              </a:ext>
            </a:extLst>
          </p:cNvPr>
          <p:cNvSpPr/>
          <p:nvPr/>
        </p:nvSpPr>
        <p:spPr>
          <a:xfrm>
            <a:off x="5920299" y="305572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A52CBCC-D5E2-2A01-7F41-F3C7D0766B96}"/>
              </a:ext>
            </a:extLst>
          </p:cNvPr>
          <p:cNvSpPr/>
          <p:nvPr/>
        </p:nvSpPr>
        <p:spPr>
          <a:xfrm>
            <a:off x="6440754" y="305865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08110AAB-83C4-20F1-FD17-0110F317077E}"/>
              </a:ext>
            </a:extLst>
          </p:cNvPr>
          <p:cNvSpPr/>
          <p:nvPr/>
        </p:nvSpPr>
        <p:spPr>
          <a:xfrm>
            <a:off x="5390320" y="3386192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404A491-6C80-5661-7B7B-F39A951FFDB1}"/>
              </a:ext>
            </a:extLst>
          </p:cNvPr>
          <p:cNvSpPr/>
          <p:nvPr/>
        </p:nvSpPr>
        <p:spPr>
          <a:xfrm>
            <a:off x="5919985" y="338531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71470C2-3981-DEA1-1C63-5E9306B47E44}"/>
              </a:ext>
            </a:extLst>
          </p:cNvPr>
          <p:cNvSpPr/>
          <p:nvPr/>
        </p:nvSpPr>
        <p:spPr>
          <a:xfrm>
            <a:off x="6449650" y="338181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E80CF2-4CD0-2A83-9C24-736FB7E4AC42}"/>
              </a:ext>
            </a:extLst>
          </p:cNvPr>
          <p:cNvSpPr/>
          <p:nvPr/>
        </p:nvSpPr>
        <p:spPr>
          <a:xfrm>
            <a:off x="5394246" y="370786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787860A-EA57-8987-69D8-DC72F6917BA2}"/>
              </a:ext>
            </a:extLst>
          </p:cNvPr>
          <p:cNvSpPr/>
          <p:nvPr/>
        </p:nvSpPr>
        <p:spPr>
          <a:xfrm>
            <a:off x="5919985" y="3711668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10ABB2-C24B-FFE5-8372-DEF47EAC6CA8}"/>
              </a:ext>
            </a:extLst>
          </p:cNvPr>
          <p:cNvSpPr/>
          <p:nvPr/>
        </p:nvSpPr>
        <p:spPr>
          <a:xfrm>
            <a:off x="6433433" y="3711414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210A79E-61E9-3660-9F39-12155CA5C66F}"/>
              </a:ext>
            </a:extLst>
          </p:cNvPr>
          <p:cNvSpPr/>
          <p:nvPr/>
        </p:nvSpPr>
        <p:spPr>
          <a:xfrm>
            <a:off x="5394246" y="4036331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CF3A888-62AD-945E-D26C-14E87B1C067A}"/>
              </a:ext>
            </a:extLst>
          </p:cNvPr>
          <p:cNvSpPr/>
          <p:nvPr/>
        </p:nvSpPr>
        <p:spPr>
          <a:xfrm>
            <a:off x="5913267" y="4046831"/>
            <a:ext cx="518745" cy="348977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拨号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4B1C371-8680-E613-3A5D-6390C2B6F24D}"/>
              </a:ext>
            </a:extLst>
          </p:cNvPr>
          <p:cNvSpPr/>
          <p:nvPr/>
        </p:nvSpPr>
        <p:spPr>
          <a:xfrm>
            <a:off x="6426437" y="4046832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乘 87">
            <a:extLst>
              <a:ext uri="{FF2B5EF4-FFF2-40B4-BE49-F238E27FC236}">
                <a16:creationId xmlns:a16="http://schemas.microsoft.com/office/drawing/2014/main" id="{957B4F15-642D-07AE-F012-10472E9A551E}"/>
              </a:ext>
            </a:extLst>
          </p:cNvPr>
          <p:cNvSpPr/>
          <p:nvPr/>
        </p:nvSpPr>
        <p:spPr>
          <a:xfrm>
            <a:off x="6463949" y="3800944"/>
            <a:ext cx="45719" cy="45719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F01B57-6F0E-8848-EB22-38F5FAD52A5C}"/>
              </a:ext>
            </a:extLst>
          </p:cNvPr>
          <p:cNvSpPr/>
          <p:nvPr/>
        </p:nvSpPr>
        <p:spPr>
          <a:xfrm>
            <a:off x="5839676" y="3632090"/>
            <a:ext cx="697200" cy="129674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B00B313-7188-194E-7EBD-FA2422382DB6}"/>
              </a:ext>
            </a:extLst>
          </p:cNvPr>
          <p:cNvSpPr/>
          <p:nvPr/>
        </p:nvSpPr>
        <p:spPr>
          <a:xfrm>
            <a:off x="5866163" y="3673811"/>
            <a:ext cx="58069" cy="58069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8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B06FE63-B61F-8170-602C-A7419240C873}"/>
              </a:ext>
            </a:extLst>
          </p:cNvPr>
          <p:cNvSpPr/>
          <p:nvPr/>
        </p:nvSpPr>
        <p:spPr>
          <a:xfrm>
            <a:off x="6105940" y="3668924"/>
            <a:ext cx="164672" cy="62956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07EB2D-1045-2350-F057-E3A1BE46B2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497" r="24783" b="2008"/>
          <a:stretch/>
        </p:blipFill>
        <p:spPr>
          <a:xfrm>
            <a:off x="5839676" y="2779821"/>
            <a:ext cx="670713" cy="8476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9A1A36-5300-63A3-3817-3AD872E5E70E}"/>
              </a:ext>
            </a:extLst>
          </p:cNvPr>
          <p:cNvSpPr/>
          <p:nvPr/>
        </p:nvSpPr>
        <p:spPr>
          <a:xfrm>
            <a:off x="5904359" y="3130058"/>
            <a:ext cx="320324" cy="7008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CB4CE7E-EE35-40EC-5621-7D73637C65BC}"/>
              </a:ext>
            </a:extLst>
          </p:cNvPr>
          <p:cNvSpPr/>
          <p:nvPr/>
        </p:nvSpPr>
        <p:spPr>
          <a:xfrm>
            <a:off x="5904359" y="3147532"/>
            <a:ext cx="315745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7" y="1157230"/>
            <a:ext cx="3015544" cy="4525647"/>
          </a:xfrm>
          <a:prstGeom prst="rect">
            <a:avLst/>
          </a:prstGeom>
        </p:spPr>
      </p:pic>
      <p:sp>
        <p:nvSpPr>
          <p:cNvPr id="9" name="圆角矩形 8">
            <a:hlinkClick r:id="rId13" action="ppaction://hlinksldjump"/>
            <a:extLst>
              <a:ext uri="{FF2B5EF4-FFF2-40B4-BE49-F238E27FC236}">
                <a16:creationId xmlns:a16="http://schemas.microsoft.com/office/drawing/2014/main" id="{047A367B-E05D-029F-4BE2-39FD675A6DA6}"/>
              </a:ext>
            </a:extLst>
          </p:cNvPr>
          <p:cNvSpPr/>
          <p:nvPr/>
        </p:nvSpPr>
        <p:spPr>
          <a:xfrm>
            <a:off x="8038501" y="1408535"/>
            <a:ext cx="565054" cy="57075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rId15" action="ppaction://hlinksldjump"/>
            <a:extLst>
              <a:ext uri="{FF2B5EF4-FFF2-40B4-BE49-F238E27FC236}">
                <a16:creationId xmlns:a16="http://schemas.microsoft.com/office/drawing/2014/main" id="{411F074A-8CF0-152E-AE0C-92DF9BF0F92B}"/>
              </a:ext>
            </a:extLst>
          </p:cNvPr>
          <p:cNvSpPr/>
          <p:nvPr/>
        </p:nvSpPr>
        <p:spPr>
          <a:xfrm>
            <a:off x="10171253" y="1408535"/>
            <a:ext cx="565054" cy="570753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hlinkClick r:id="rId17" action="ppaction://hlinksldjump"/>
            <a:extLst>
              <a:ext uri="{FF2B5EF4-FFF2-40B4-BE49-F238E27FC236}">
                <a16:creationId xmlns:a16="http://schemas.microsoft.com/office/drawing/2014/main" id="{364843D2-06A7-C989-CECB-3D60A118F857}"/>
              </a:ext>
            </a:extLst>
          </p:cNvPr>
          <p:cNvSpPr/>
          <p:nvPr/>
        </p:nvSpPr>
        <p:spPr>
          <a:xfrm>
            <a:off x="9466907" y="1408533"/>
            <a:ext cx="565054" cy="57075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95E82F-102D-82E6-3D0F-A1EBBE1CBF54}"/>
              </a:ext>
            </a:extLst>
          </p:cNvPr>
          <p:cNvSpPr txBox="1"/>
          <p:nvPr/>
        </p:nvSpPr>
        <p:spPr>
          <a:xfrm>
            <a:off x="8087631" y="1979288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8694D-5A5D-C5E3-2F00-040F1E1E9DC0}"/>
              </a:ext>
            </a:extLst>
          </p:cNvPr>
          <p:cNvSpPr/>
          <p:nvPr/>
        </p:nvSpPr>
        <p:spPr>
          <a:xfrm>
            <a:off x="8038501" y="2260457"/>
            <a:ext cx="565054" cy="570753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hlinkClick r:id="rId20" action="ppaction://hlinksldjump"/>
            <a:extLst>
              <a:ext uri="{FF2B5EF4-FFF2-40B4-BE49-F238E27FC236}">
                <a16:creationId xmlns:a16="http://schemas.microsoft.com/office/drawing/2014/main" id="{E239D756-F933-5263-B31E-64F33E63F81E}"/>
              </a:ext>
            </a:extLst>
          </p:cNvPr>
          <p:cNvSpPr/>
          <p:nvPr/>
        </p:nvSpPr>
        <p:spPr>
          <a:xfrm>
            <a:off x="8761205" y="2260457"/>
            <a:ext cx="565054" cy="570753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C0DA38E-8F32-2C30-F21A-902CF10CF385}"/>
              </a:ext>
            </a:extLst>
          </p:cNvPr>
          <p:cNvSpPr txBox="1"/>
          <p:nvPr/>
        </p:nvSpPr>
        <p:spPr>
          <a:xfrm>
            <a:off x="9525619" y="197928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37FD42E-BF99-E30C-5169-E5A1E251F546}"/>
              </a:ext>
            </a:extLst>
          </p:cNvPr>
          <p:cNvSpPr txBox="1"/>
          <p:nvPr/>
        </p:nvSpPr>
        <p:spPr>
          <a:xfrm>
            <a:off x="10223626" y="197360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073A55D4-8E15-9856-CE9B-F751D852FC9E}"/>
              </a:ext>
            </a:extLst>
          </p:cNvPr>
          <p:cNvSpPr txBox="1"/>
          <p:nvPr/>
        </p:nvSpPr>
        <p:spPr>
          <a:xfrm>
            <a:off x="7959391" y="2825434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F35347-29B4-583B-1EEC-3F566836BA0E}"/>
              </a:ext>
            </a:extLst>
          </p:cNvPr>
          <p:cNvSpPr txBox="1"/>
          <p:nvPr/>
        </p:nvSpPr>
        <p:spPr>
          <a:xfrm>
            <a:off x="8744366" y="2825435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92C2415-F472-8DF0-59FF-00F316B9A0C3}"/>
              </a:ext>
            </a:extLst>
          </p:cNvPr>
          <p:cNvSpPr/>
          <p:nvPr/>
        </p:nvSpPr>
        <p:spPr>
          <a:xfrm>
            <a:off x="4588229" y="6161096"/>
            <a:ext cx="3015544" cy="5806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0C05A244-87C6-1F16-063F-FC98437337AF}"/>
              </a:ext>
            </a:extLst>
          </p:cNvPr>
          <p:cNvSpPr/>
          <p:nvPr/>
        </p:nvSpPr>
        <p:spPr>
          <a:xfrm>
            <a:off x="4588228" y="5688216"/>
            <a:ext cx="3015544" cy="478372"/>
          </a:xfrm>
          <a:prstGeom prst="trapezoid">
            <a:avLst>
              <a:gd name="adj" fmla="val 19208"/>
            </a:avLst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rId23" action="ppaction://hlinksldjump"/>
            <a:extLst>
              <a:ext uri="{FF2B5EF4-FFF2-40B4-BE49-F238E27FC236}">
                <a16:creationId xmlns:a16="http://schemas.microsoft.com/office/drawing/2014/main" id="{7E6FAB1C-ED34-7145-CE98-AE000CC4CE29}"/>
              </a:ext>
            </a:extLst>
          </p:cNvPr>
          <p:cNvSpPr/>
          <p:nvPr/>
        </p:nvSpPr>
        <p:spPr>
          <a:xfrm>
            <a:off x="8045030" y="4793312"/>
            <a:ext cx="565054" cy="570753"/>
          </a:xfrm>
          <a:prstGeom prst="round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25" action="ppaction://hlinksldjump"/>
            <a:extLst>
              <a:ext uri="{FF2B5EF4-FFF2-40B4-BE49-F238E27FC236}">
                <a16:creationId xmlns:a16="http://schemas.microsoft.com/office/drawing/2014/main" id="{4BDF19ED-C674-3602-7BC7-0E7A45BC60C6}"/>
              </a:ext>
            </a:extLst>
          </p:cNvPr>
          <p:cNvSpPr/>
          <p:nvPr/>
        </p:nvSpPr>
        <p:spPr>
          <a:xfrm>
            <a:off x="10177782" y="4793312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27" action="ppaction://hlinksldjump"/>
            <a:extLst>
              <a:ext uri="{FF2B5EF4-FFF2-40B4-BE49-F238E27FC236}">
                <a16:creationId xmlns:a16="http://schemas.microsoft.com/office/drawing/2014/main" id="{879D0ABA-F140-A967-DB4B-F5071C3F0B7C}"/>
              </a:ext>
            </a:extLst>
          </p:cNvPr>
          <p:cNvSpPr/>
          <p:nvPr/>
        </p:nvSpPr>
        <p:spPr>
          <a:xfrm>
            <a:off x="8761205" y="4793311"/>
            <a:ext cx="565054" cy="570753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hlinkClick r:id="rId29" action="ppaction://hlinksldjump"/>
            <a:extLst>
              <a:ext uri="{FF2B5EF4-FFF2-40B4-BE49-F238E27FC236}">
                <a16:creationId xmlns:a16="http://schemas.microsoft.com/office/drawing/2014/main" id="{B025D3BC-4A6B-EDFB-12CE-29562BFC99DB}"/>
              </a:ext>
            </a:extLst>
          </p:cNvPr>
          <p:cNvSpPr/>
          <p:nvPr/>
        </p:nvSpPr>
        <p:spPr>
          <a:xfrm>
            <a:off x="9378632" y="4717409"/>
            <a:ext cx="704344" cy="711448"/>
          </a:xfrm>
          <a:prstGeom prst="roundRect">
            <a:avLst/>
          </a:prstGeom>
          <a:blipFill>
            <a:blip r:embed="rId3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58212ED-A6A9-8CF3-92FE-A916DE16C564}"/>
              </a:ext>
            </a:extLst>
          </p:cNvPr>
          <p:cNvSpPr txBox="1"/>
          <p:nvPr/>
        </p:nvSpPr>
        <p:spPr>
          <a:xfrm>
            <a:off x="8100573" y="536406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83B931DF-B7D0-C224-CBED-4340797234FD}"/>
              </a:ext>
            </a:extLst>
          </p:cNvPr>
          <p:cNvSpPr txBox="1"/>
          <p:nvPr/>
        </p:nvSpPr>
        <p:spPr>
          <a:xfrm>
            <a:off x="8816748" y="536406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055CC40-DA26-D7B0-94A8-6E17AE6D4788}"/>
              </a:ext>
            </a:extLst>
          </p:cNvPr>
          <p:cNvSpPr txBox="1"/>
          <p:nvPr/>
        </p:nvSpPr>
        <p:spPr>
          <a:xfrm>
            <a:off x="9481655" y="5364063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22664DE-D514-5FBE-AF95-BD60ED7779D8}"/>
              </a:ext>
            </a:extLst>
          </p:cNvPr>
          <p:cNvSpPr txBox="1"/>
          <p:nvPr/>
        </p:nvSpPr>
        <p:spPr>
          <a:xfrm>
            <a:off x="10225346" y="5358377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hlinkClick r:id="rId31" action="ppaction://hlinksldjump"/>
            <a:extLst>
              <a:ext uri="{FF2B5EF4-FFF2-40B4-BE49-F238E27FC236}">
                <a16:creationId xmlns:a16="http://schemas.microsoft.com/office/drawing/2014/main" id="{B8268CF3-3848-A23A-B5A5-185002C9BD9C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rId32" action="ppaction://hlinksldjump"/>
            <a:extLst>
              <a:ext uri="{FF2B5EF4-FFF2-40B4-BE49-F238E27FC236}">
                <a16:creationId xmlns:a16="http://schemas.microsoft.com/office/drawing/2014/main" id="{3DAD7B06-C699-7CED-5FB0-F1DEB757F3F5}"/>
              </a:ext>
            </a:extLst>
          </p:cNvPr>
          <p:cNvSpPr/>
          <p:nvPr/>
        </p:nvSpPr>
        <p:spPr>
          <a:xfrm>
            <a:off x="8742847" y="1408533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81C890-C7D8-7DC9-04E5-91FF09F61E79}"/>
              </a:ext>
            </a:extLst>
          </p:cNvPr>
          <p:cNvSpPr txBox="1"/>
          <p:nvPr/>
        </p:nvSpPr>
        <p:spPr>
          <a:xfrm>
            <a:off x="8689423" y="1973598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8" name="图形 117" descr="放大镜 轮廓">
            <a:extLst>
              <a:ext uri="{FF2B5EF4-FFF2-40B4-BE49-F238E27FC236}">
                <a16:creationId xmlns:a16="http://schemas.microsoft.com/office/drawing/2014/main" id="{63C39369-BA55-151E-7BCC-C1D477BDD6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857712" y="2162551"/>
            <a:ext cx="82661" cy="82661"/>
          </a:xfrm>
          <a:prstGeom prst="rect">
            <a:avLst/>
          </a:prstGeom>
        </p:spPr>
      </p:pic>
      <p:sp>
        <p:nvSpPr>
          <p:cNvPr id="142" name="矩形 141">
            <a:extLst>
              <a:ext uri="{FF2B5EF4-FFF2-40B4-BE49-F238E27FC236}">
                <a16:creationId xmlns:a16="http://schemas.microsoft.com/office/drawing/2014/main" id="{2FA30BD1-C85C-AAEF-652D-DCD53630CEF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04877A9-7725-FB21-2D53-9DF04810A806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4292D7-A717-9295-E9F2-1188C6F8349D}"/>
              </a:ext>
            </a:extLst>
          </p:cNvPr>
          <p:cNvSpPr/>
          <p:nvPr/>
        </p:nvSpPr>
        <p:spPr>
          <a:xfrm>
            <a:off x="4589297" y="1377079"/>
            <a:ext cx="3015544" cy="4305798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59742239-AF2F-A15D-95AF-6214DD748C42}"/>
              </a:ext>
            </a:extLst>
          </p:cNvPr>
          <p:cNvSpPr/>
          <p:nvPr/>
        </p:nvSpPr>
        <p:spPr>
          <a:xfrm>
            <a:off x="4760747" y="1474251"/>
            <a:ext cx="2672644" cy="2434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>
                <a:alpha val="6266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CN" sz="200" dirty="0">
              <a:solidFill>
                <a:schemeClr val="bg1">
                  <a:lumMod val="5000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  <a:p>
            <a:r>
              <a:rPr kumimoji="1" lang="zh-CN" altLang="en-US" sz="1400" dirty="0">
                <a:solidFill>
                  <a:schemeClr val="bg1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pic>
        <p:nvPicPr>
          <p:cNvPr id="20" name="图形 19" descr="放大镜 纯色填充">
            <a:extLst>
              <a:ext uri="{FF2B5EF4-FFF2-40B4-BE49-F238E27FC236}">
                <a16:creationId xmlns:a16="http://schemas.microsoft.com/office/drawing/2014/main" id="{8A401358-5318-9A08-D3C9-E707DD9E64F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4793401" y="1486708"/>
            <a:ext cx="230995" cy="230995"/>
          </a:xfrm>
          <a:prstGeom prst="rect">
            <a:avLst/>
          </a:prstGeom>
        </p:spPr>
      </p:pic>
      <p:sp>
        <p:nvSpPr>
          <p:cNvPr id="25" name="椭圆 24">
            <a:hlinkClick r:id="rId37" action="ppaction://hlinksldjump"/>
            <a:extLst>
              <a:ext uri="{FF2B5EF4-FFF2-40B4-BE49-F238E27FC236}">
                <a16:creationId xmlns:a16="http://schemas.microsoft.com/office/drawing/2014/main" id="{73143482-CD4A-BFF6-95EA-23BB811F20B5}"/>
              </a:ext>
            </a:extLst>
          </p:cNvPr>
          <p:cNvSpPr/>
          <p:nvPr/>
        </p:nvSpPr>
        <p:spPr>
          <a:xfrm>
            <a:off x="6105940" y="4491899"/>
            <a:ext cx="45719" cy="4571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7" name="图形 26" descr="放大镜 纯色填充">
            <a:hlinkClick r:id="rId38" action="ppaction://hlinksldjump"/>
            <a:extLst>
              <a:ext uri="{FF2B5EF4-FFF2-40B4-BE49-F238E27FC236}">
                <a16:creationId xmlns:a16="http://schemas.microsoft.com/office/drawing/2014/main" id="{3F68A4CB-E227-9DB3-5BEC-82C776FE5A9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6023210" y="4494453"/>
            <a:ext cx="45719" cy="45719"/>
          </a:xfrm>
          <a:prstGeom prst="rect">
            <a:avLst/>
          </a:prstGeom>
        </p:spPr>
      </p:pic>
      <p:pic>
        <p:nvPicPr>
          <p:cNvPr id="16" name="图片 15" descr="电子设备&#10;&#10;描述已自动生成">
            <a:extLst>
              <a:ext uri="{FF2B5EF4-FFF2-40B4-BE49-F238E27FC236}">
                <a16:creationId xmlns:a16="http://schemas.microsoft.com/office/drawing/2014/main" id="{6B915A63-C616-FA7C-5550-B51DB9B0AE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29" name="图片 28" descr="电子设备&#10;&#10;描述已自动生成">
            <a:extLst>
              <a:ext uri="{FF2B5EF4-FFF2-40B4-BE49-F238E27FC236}">
                <a16:creationId xmlns:a16="http://schemas.microsoft.com/office/drawing/2014/main" id="{F5FA9E1F-0C52-9261-4254-75983AEFE2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18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1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B2218-C59A-4425-358C-1CB37DCA5E4B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3082D4D-2CF2-ECD6-F510-48BF7ABDE6D0}"/>
              </a:ext>
            </a:extLst>
          </p:cNvPr>
          <p:cNvSpPr txBox="1"/>
          <p:nvPr/>
        </p:nvSpPr>
        <p:spPr>
          <a:xfrm>
            <a:off x="8619494" y="-45640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>
                    <a:alpha val="27706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提示：点击开机键开关机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E62D7B3-9EFA-4C72-270B-36ABAD7E4CE7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D689FA-FD2B-F147-7CB2-072D586E30F3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 descr="电子设备&#10;&#10;描述已自动生成">
            <a:extLst>
              <a:ext uri="{FF2B5EF4-FFF2-40B4-BE49-F238E27FC236}">
                <a16:creationId xmlns:a16="http://schemas.microsoft.com/office/drawing/2014/main" id="{C690BA90-C9E3-73A4-86C6-B8D5EE505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8" name="图片 7" descr="电子设备&#10;&#10;描述已自动生成">
            <a:extLst>
              <a:ext uri="{FF2B5EF4-FFF2-40B4-BE49-F238E27FC236}">
                <a16:creationId xmlns:a16="http://schemas.microsoft.com/office/drawing/2014/main" id="{28DBC94E-D086-9612-48E4-D95721E8B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47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2.08333E-7 1.1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870B23C-32A9-3546-BB20-0308FEB4EE0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010889B-1DA2-18D5-FBA3-B72E4409CE78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电子设备&#10;&#10;描述已自动生成">
            <a:extLst>
              <a:ext uri="{FF2B5EF4-FFF2-40B4-BE49-F238E27FC236}">
                <a16:creationId xmlns:a16="http://schemas.microsoft.com/office/drawing/2014/main" id="{E7372FDF-8451-14B0-F3D6-9E7E94BC7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6D26CB0F-CA2C-CE18-79CD-496733398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3" y="-456407"/>
            <a:ext cx="7770813" cy="77708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6A54828-FFBD-A271-6EF1-DB62C7BAF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2" b="89720" l="9859" r="89859">
                        <a14:foregroundMark x1="55211" y1="13084" x2="55211" y2="13084"/>
                        <a14:foregroundMark x1="59437" y1="6542" x2="59437" y2="6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6470" y="2833351"/>
            <a:ext cx="1694755" cy="1531982"/>
          </a:xfrm>
          <a:prstGeom prst="rect">
            <a:avLst/>
          </a:prstGeom>
        </p:spPr>
      </p:pic>
      <p:pic>
        <p:nvPicPr>
          <p:cNvPr id="10" name="图片 9" descr="徽标, 公司名称&#10;&#10;描述已自动生成">
            <a:extLst>
              <a:ext uri="{FF2B5EF4-FFF2-40B4-BE49-F238E27FC236}">
                <a16:creationId xmlns:a16="http://schemas.microsoft.com/office/drawing/2014/main" id="{F49ECD78-B943-56B3-C296-4E9660A9E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3218" y1="10096" x2="52361" y2="11713"/>
                      </a14:backgroundRemoval>
                    </a14:imgEffect>
                  </a14:imgLayer>
                </a14:imgProps>
              </a:ext>
            </a:extLst>
          </a:blip>
          <a:srcRect l="37473" t="3359" r="36030" b="37899"/>
          <a:stretch/>
        </p:blipFill>
        <p:spPr>
          <a:xfrm>
            <a:off x="5588677" y="2833351"/>
            <a:ext cx="1014644" cy="119129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3BEC747-EFA2-3C81-DF08-205BA2AEFDDC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26DD96B-E5DC-241A-AD93-633435B1977A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 descr="电子设备&#10;&#10;描述已自动生成">
            <a:extLst>
              <a:ext uri="{FF2B5EF4-FFF2-40B4-BE49-F238E27FC236}">
                <a16:creationId xmlns:a16="http://schemas.microsoft.com/office/drawing/2014/main" id="{C836FAE3-8F3B-50DF-5BB2-070628432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6" name="图片 5" descr="电子设备&#10;&#10;描述已自动生成">
            <a:extLst>
              <a:ext uri="{FF2B5EF4-FFF2-40B4-BE49-F238E27FC236}">
                <a16:creationId xmlns:a16="http://schemas.microsoft.com/office/drawing/2014/main" id="{7CBA2E04-5EA2-6AB1-6543-398C01F788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8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5572CB8-ED4E-5FD8-891F-7D7BA9A18581}"/>
              </a:ext>
            </a:extLst>
          </p:cNvPr>
          <p:cNvSpPr txBox="1"/>
          <p:nvPr/>
        </p:nvSpPr>
        <p:spPr>
          <a:xfrm>
            <a:off x="5219798" y="1536428"/>
            <a:ext cx="1752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5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4373A62-4CCC-C249-4C2A-43B5588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2277195"/>
            <a:ext cx="2743200" cy="365125"/>
          </a:xfrm>
        </p:spPr>
        <p:txBody>
          <a:bodyPr/>
          <a:lstStyle/>
          <a:p>
            <a:pPr algn="ctr"/>
            <a:fld id="{C0B4AE66-ACAD-FA4A-B410-4C253B738CE6}" type="datetime4">
              <a:rPr kumimoji="1" lang="zh-CN" altLang="en-US" sz="1400" smtClean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ctr"/>
              <a:t>2023年7月16日星期日</a:t>
            </a:fld>
            <a:endParaRPr kumimoji="1" lang="zh-CN" altLang="en-US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4915692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移动滑块来解锁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4811899" y="5108904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45655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13946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26295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26294"/>
            <a:ext cx="45719" cy="72473"/>
          </a:xfrm>
          <a:prstGeom prst="rect">
            <a:avLst/>
          </a:prstGeom>
        </p:spPr>
      </p:pic>
      <p:sp>
        <p:nvSpPr>
          <p:cNvPr id="2" name="矩形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915338-031B-B0E0-2B89-54294D4D9998}"/>
              </a:ext>
            </a:extLst>
          </p:cNvPr>
          <p:cNvSpPr/>
          <p:nvPr/>
        </p:nvSpPr>
        <p:spPr>
          <a:xfrm>
            <a:off x="4786463" y="5056512"/>
            <a:ext cx="2659413" cy="44615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hlinkClick r:id="rId6" action="ppaction://hlinksldjump"/>
            <a:extLst>
              <a:ext uri="{FF2B5EF4-FFF2-40B4-BE49-F238E27FC236}">
                <a16:creationId xmlns:a16="http://schemas.microsoft.com/office/drawing/2014/main" id="{3E682463-0AAF-63F8-7143-289E2A6C7A5D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EF142FC-023B-DC2A-C9C3-14B73AE3AEFB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0546D2F-11EA-FFB9-C59A-F5442629EC2D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 descr="电子设备&#10;&#10;描述已自动生成">
            <a:extLst>
              <a:ext uri="{FF2B5EF4-FFF2-40B4-BE49-F238E27FC236}">
                <a16:creationId xmlns:a16="http://schemas.microsoft.com/office/drawing/2014/main" id="{0F5E532B-1D67-1A63-E0CB-0D3B1FF92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21" name="图片 20" descr="电子设备&#10;&#10;描述已自动生成">
            <a:extLst>
              <a:ext uri="{FF2B5EF4-FFF2-40B4-BE49-F238E27FC236}">
                <a16:creationId xmlns:a16="http://schemas.microsoft.com/office/drawing/2014/main" id="{07EBB264-115D-B736-A720-A0307897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27" y="1145655"/>
            <a:ext cx="3015544" cy="452564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5572CB8-ED4E-5FD8-891F-7D7BA9A18581}"/>
              </a:ext>
            </a:extLst>
          </p:cNvPr>
          <p:cNvSpPr txBox="1"/>
          <p:nvPr/>
        </p:nvSpPr>
        <p:spPr>
          <a:xfrm>
            <a:off x="5219798" y="1536428"/>
            <a:ext cx="1752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540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4373A62-4CCC-C249-4C2A-43B5588CC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399" y="2277195"/>
            <a:ext cx="2743200" cy="365125"/>
          </a:xfrm>
        </p:spPr>
        <p:txBody>
          <a:bodyPr/>
          <a:lstStyle/>
          <a:p>
            <a:pPr algn="ctr"/>
            <a:fld id="{C0B4AE66-ACAD-FA4A-B410-4C253B738CE6}" type="datetime4">
              <a:rPr kumimoji="1" lang="zh-CN" altLang="en-US" sz="1400" smtClean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pPr algn="ctr"/>
              <a:t>2023年7月16日星期日</a:t>
            </a:fld>
            <a:endParaRPr kumimoji="1" lang="zh-CN" altLang="en-US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67662F9-9C0C-8524-FD83-18D4D7AADCEE}"/>
              </a:ext>
            </a:extLst>
          </p:cNvPr>
          <p:cNvGrpSpPr/>
          <p:nvPr/>
        </p:nvGrpSpPr>
        <p:grpSpPr>
          <a:xfrm>
            <a:off x="4588227" y="4915692"/>
            <a:ext cx="3015544" cy="729679"/>
            <a:chOff x="4587347" y="4962143"/>
            <a:chExt cx="3015544" cy="729679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62182C2-D0A1-D9AE-2C4D-2885D976AF8C}"/>
                </a:ext>
              </a:extLst>
            </p:cNvPr>
            <p:cNvGrpSpPr/>
            <p:nvPr/>
          </p:nvGrpSpPr>
          <p:grpSpPr>
            <a:xfrm>
              <a:off x="4587347" y="4962143"/>
              <a:ext cx="3015544" cy="729679"/>
              <a:chOff x="4587347" y="4962143"/>
              <a:chExt cx="3015544" cy="72967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47DDA79-D7FA-4CF2-11AB-398405CC80A9}"/>
                  </a:ext>
                </a:extLst>
              </p:cNvPr>
              <p:cNvSpPr/>
              <p:nvPr/>
            </p:nvSpPr>
            <p:spPr>
              <a:xfrm>
                <a:off x="4587347" y="4962143"/>
                <a:ext cx="3015544" cy="729679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85000">
                    <a:schemeClr val="tx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" name="圆角矩形 9">
                <a:extLst>
                  <a:ext uri="{FF2B5EF4-FFF2-40B4-BE49-F238E27FC236}">
                    <a16:creationId xmlns:a16="http://schemas.microsoft.com/office/drawing/2014/main" id="{784459CF-DEF8-EACC-BA68-AC5D4E793635}"/>
                  </a:ext>
                </a:extLst>
              </p:cNvPr>
              <p:cNvSpPr/>
              <p:nvPr/>
            </p:nvSpPr>
            <p:spPr>
              <a:xfrm>
                <a:off x="4766293" y="5100319"/>
                <a:ext cx="2659413" cy="448799"/>
              </a:xfrm>
              <a:prstGeom prst="roundRect">
                <a:avLst/>
              </a:prstGeom>
              <a:gradFill>
                <a:gsLst>
                  <a:gs pos="8100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25CFA79-2ACB-64F3-E7E8-8FC5E8720EF7}"/>
                </a:ext>
              </a:extLst>
            </p:cNvPr>
            <p:cNvSpPr txBox="1"/>
            <p:nvPr/>
          </p:nvSpPr>
          <p:spPr>
            <a:xfrm>
              <a:off x="5436850" y="5172827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65000"/>
                    </a:schemeClr>
                  </a:solidFill>
                  <a:latin typeface="PingFang SC" panose="020B0400000000000000" pitchFamily="34" charset="-122"/>
                  <a:ea typeface="PingFang SC" panose="020B0400000000000000" pitchFamily="34" charset="-122"/>
                </a:rPr>
                <a:t>移动滑块来解锁</a:t>
              </a:r>
              <a:endParaRPr kumimoji="1" lang="en-US" altLang="zh-CN" dirty="0">
                <a:solidFill>
                  <a:schemeClr val="bg1">
                    <a:lumMod val="65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6DA0F9C-6A6D-AD28-1ED8-53FEEF8B475C}"/>
              </a:ext>
            </a:extLst>
          </p:cNvPr>
          <p:cNvGrpSpPr/>
          <p:nvPr/>
        </p:nvGrpSpPr>
        <p:grpSpPr>
          <a:xfrm>
            <a:off x="6875465" y="5110539"/>
            <a:ext cx="501156" cy="349719"/>
            <a:chOff x="4811899" y="5149088"/>
            <a:chExt cx="501156" cy="349719"/>
          </a:xfrm>
        </p:grpSpPr>
        <p:sp>
          <p:nvSpPr>
            <p:cNvPr id="11" name="圆角矩形 10">
              <a:extLst>
                <a:ext uri="{FF2B5EF4-FFF2-40B4-BE49-F238E27FC236}">
                  <a16:creationId xmlns:a16="http://schemas.microsoft.com/office/drawing/2014/main" id="{EAB14A0D-D545-8072-3580-85188B8698EA}"/>
                </a:ext>
              </a:extLst>
            </p:cNvPr>
            <p:cNvSpPr/>
            <p:nvPr/>
          </p:nvSpPr>
          <p:spPr>
            <a:xfrm>
              <a:off x="4811899" y="5149088"/>
              <a:ext cx="501156" cy="349719"/>
            </a:xfrm>
            <a:prstGeom prst="roundRect">
              <a:avLst>
                <a:gd name="adj" fmla="val 7589"/>
              </a:avLst>
            </a:prstGeom>
            <a:gradFill>
              <a:gsLst>
                <a:gs pos="54000">
                  <a:schemeClr val="bg1">
                    <a:lumMod val="65000"/>
                  </a:schemeClr>
                </a:gs>
                <a:gs pos="47000">
                  <a:schemeClr val="bg1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右箭头 11">
              <a:extLst>
                <a:ext uri="{FF2B5EF4-FFF2-40B4-BE49-F238E27FC236}">
                  <a16:creationId xmlns:a16="http://schemas.microsoft.com/office/drawing/2014/main" id="{FE896B8A-9E19-7C6F-2209-F486BA6E04BA}"/>
                </a:ext>
              </a:extLst>
            </p:cNvPr>
            <p:cNvSpPr/>
            <p:nvPr/>
          </p:nvSpPr>
          <p:spPr>
            <a:xfrm>
              <a:off x="4935694" y="5227868"/>
              <a:ext cx="276539" cy="192158"/>
            </a:xfrm>
            <a:prstGeom prst="rightArrow">
              <a:avLst>
                <a:gd name="adj1" fmla="val 50000"/>
                <a:gd name="adj2" fmla="val 70942"/>
              </a:avLst>
            </a:prstGeom>
            <a:gradFill>
              <a:gsLst>
                <a:gs pos="54000">
                  <a:schemeClr val="bg2">
                    <a:lumMod val="50000"/>
                  </a:schemeClr>
                </a:gs>
                <a:gs pos="47000">
                  <a:schemeClr val="bg2">
                    <a:lumMod val="75000"/>
                  </a:schemeClr>
                </a:gs>
              </a:gsLst>
              <a:lin ang="5400000" scaled="1"/>
            </a:gra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45655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13946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26295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26294"/>
            <a:ext cx="45719" cy="72473"/>
          </a:xfrm>
          <a:prstGeom prst="rect">
            <a:avLst/>
          </a:prstGeom>
        </p:spPr>
      </p:pic>
      <p:sp>
        <p:nvSpPr>
          <p:cNvPr id="2" name="矩形 1">
            <a:hlinkClick r:id="rId6" action="ppaction://hlinksldjump"/>
            <a:extLst>
              <a:ext uri="{FF2B5EF4-FFF2-40B4-BE49-F238E27FC236}">
                <a16:creationId xmlns:a16="http://schemas.microsoft.com/office/drawing/2014/main" id="{4B389BAB-D416-A1B2-DD8F-B6DFEC6137B1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5ECA6C7-177C-5CE0-EF22-C92318025DAC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7F3B2363-68D8-CE7C-B702-F58B691E6C0E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D86BC2-607A-6A63-A469-AE0B0755D4AE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F5924DE-70DC-5290-46C3-3657282BF269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1" name="圆角矩形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6864412-7C61-78C0-6644-F8FBFACD9F16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C7BAB4FB-A399-9553-A294-1D72D5EC2FB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DB2217D-6AA0-65AA-BA01-78D6089E613B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F21EBDA-B749-39F3-763A-67B856634D97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7592024F-01B4-BC49-9073-A0A2F2E8D0A3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181B52D9-F13E-E221-EB03-5FAF144251FB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3D41707-16F4-DCD0-25E8-44E311F7780A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857B224-ECA9-02E3-DC79-B6E561B87DA6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7FBA6C15-D6DB-C9D5-2922-074DBA9C6F62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2AEE480-2510-4112-D46F-12AEDEF1D173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35" name="圆角矩形 34">
            <a:extLst>
              <a:ext uri="{FF2B5EF4-FFF2-40B4-BE49-F238E27FC236}">
                <a16:creationId xmlns:a16="http://schemas.microsoft.com/office/drawing/2014/main" id="{77033692-5D4E-2171-34D5-61FC23D2018F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6" name="圆角矩形 35">
            <a:extLst>
              <a:ext uri="{FF2B5EF4-FFF2-40B4-BE49-F238E27FC236}">
                <a16:creationId xmlns:a16="http://schemas.microsoft.com/office/drawing/2014/main" id="{17425960-66B0-2FF6-F566-DB3077EB7300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7" name="圆角矩形 36">
            <a:extLst>
              <a:ext uri="{FF2B5EF4-FFF2-40B4-BE49-F238E27FC236}">
                <a16:creationId xmlns:a16="http://schemas.microsoft.com/office/drawing/2014/main" id="{E20DCC3D-73CD-031D-2095-08F43C1F633E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8" name="圆角矩形 37">
            <a:extLst>
              <a:ext uri="{FF2B5EF4-FFF2-40B4-BE49-F238E27FC236}">
                <a16:creationId xmlns:a16="http://schemas.microsoft.com/office/drawing/2014/main" id="{92A69EC7-C2E2-99C8-8EDD-EFF15571ADA9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069C2A4-6156-C5F6-3242-A51E72909CC7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7185F6E-CD30-E342-B384-F8451819EFEF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544E941F-61D3-C449-26C3-67240457D5CF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74504AA-0986-7ABE-9338-661CE16ADC5A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568F7C22-6052-FFD6-F644-6FE779F0E6BF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4" name="圆角矩形 43">
            <a:extLst>
              <a:ext uri="{FF2B5EF4-FFF2-40B4-BE49-F238E27FC236}">
                <a16:creationId xmlns:a16="http://schemas.microsoft.com/office/drawing/2014/main" id="{7A45BC16-3EC4-F4A5-22C3-709E2ACC7ECC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5E11F71-7270-0A7D-6706-DC43FAD48D22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51FF29B2-ED94-C649-1F25-F04CFBE07544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F924CFD-5D33-8E1D-0948-3A730F7A9241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C1A1979-9BC1-1C08-6AD8-2B3988F83989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7" name="图片 46" descr="电子设备&#10;&#10;描述已自动生成">
            <a:extLst>
              <a:ext uri="{FF2B5EF4-FFF2-40B4-BE49-F238E27FC236}">
                <a16:creationId xmlns:a16="http://schemas.microsoft.com/office/drawing/2014/main" id="{FF8EF0EB-8AF4-B6E4-B36C-BCD77D74B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48" name="图片 47" descr="电子设备&#10;&#10;描述已自动生成">
            <a:extLst>
              <a:ext uri="{FF2B5EF4-FFF2-40B4-BE49-F238E27FC236}">
                <a16:creationId xmlns:a16="http://schemas.microsoft.com/office/drawing/2014/main" id="{AFAF9DC3-0FF2-048F-C4C6-CCE2172264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形 84" descr="男性形象 纯色填充">
            <a:extLst>
              <a:ext uri="{FF2B5EF4-FFF2-40B4-BE49-F238E27FC236}">
                <a16:creationId xmlns:a16="http://schemas.microsoft.com/office/drawing/2014/main" id="{DF307D80-385A-5540-10F8-93F890DD4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29798" y="5112048"/>
            <a:ext cx="142822" cy="142822"/>
          </a:xfrm>
          <a:prstGeom prst="rect">
            <a:avLst/>
          </a:prstGeom>
        </p:spPr>
      </p:pic>
      <p:sp>
        <p:nvSpPr>
          <p:cNvPr id="86" name="加号 85">
            <a:extLst>
              <a:ext uri="{FF2B5EF4-FFF2-40B4-BE49-F238E27FC236}">
                <a16:creationId xmlns:a16="http://schemas.microsoft.com/office/drawing/2014/main" id="{1014E57F-BF18-5C2D-662A-32739954068A}"/>
              </a:ext>
            </a:extLst>
          </p:cNvPr>
          <p:cNvSpPr/>
          <p:nvPr/>
        </p:nvSpPr>
        <p:spPr>
          <a:xfrm>
            <a:off x="4939746" y="4861835"/>
            <a:ext cx="61282" cy="612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78B2DFF6-B390-5F86-1AD2-CEF65D341A20}"/>
              </a:ext>
            </a:extLst>
          </p:cNvPr>
          <p:cNvSpPr/>
          <p:nvPr/>
        </p:nvSpPr>
        <p:spPr>
          <a:xfrm>
            <a:off x="5708900" y="2843734"/>
            <a:ext cx="926486" cy="20270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E4F03ACB-6376-24D4-5608-00FE791E2340}"/>
              </a:ext>
            </a:extLst>
          </p:cNvPr>
          <p:cNvSpPr/>
          <p:nvPr/>
        </p:nvSpPr>
        <p:spPr>
          <a:xfrm>
            <a:off x="5708900" y="3046705"/>
            <a:ext cx="926486" cy="11586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071A88B6-215C-87F3-BC2E-AF81AB626FBC}"/>
              </a:ext>
            </a:extLst>
          </p:cNvPr>
          <p:cNvSpPr/>
          <p:nvPr/>
        </p:nvSpPr>
        <p:spPr>
          <a:xfrm>
            <a:off x="5519330" y="3196409"/>
            <a:ext cx="1302755" cy="16291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5F10227C-E62E-58BA-B87A-58D53227691A}"/>
              </a:ext>
            </a:extLst>
          </p:cNvPr>
          <p:cNvSpPr/>
          <p:nvPr/>
        </p:nvSpPr>
        <p:spPr>
          <a:xfrm>
            <a:off x="5494991" y="3181638"/>
            <a:ext cx="1168108" cy="1472885"/>
          </a:xfrm>
          <a:prstGeom prst="roundRect">
            <a:avLst>
              <a:gd name="adj" fmla="val 5031"/>
            </a:avLst>
          </a:prstGeom>
          <a:solidFill>
            <a:schemeClr val="bg1"/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3" name="表格 9">
            <a:extLst>
              <a:ext uri="{FF2B5EF4-FFF2-40B4-BE49-F238E27FC236}">
                <a16:creationId xmlns:a16="http://schemas.microsoft.com/office/drawing/2014/main" id="{88904116-68BB-9DDB-50F5-C6E83F5AD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14725"/>
              </p:ext>
            </p:extLst>
          </p:nvPr>
        </p:nvGraphicFramePr>
        <p:xfrm>
          <a:off x="5489283" y="2359060"/>
          <a:ext cx="1168108" cy="1467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108">
                  <a:extLst>
                    <a:ext uri="{9D8B030D-6E8A-4147-A177-3AD203B41FA5}">
                      <a16:colId xmlns:a16="http://schemas.microsoft.com/office/drawing/2014/main" val="572741022"/>
                    </a:ext>
                  </a:extLst>
                </a:gridCol>
              </a:tblGrid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951655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47662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633049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526984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endParaRPr lang="zh-CN" altLang="en-US" sz="800" dirty="0">
                        <a:latin typeface="PingFang SC" panose="020B0400000000000000" pitchFamily="34" charset="-122"/>
                        <a:ea typeface="PingFang SC" panose="020B0400000000000000" pitchFamily="34" charset="-122"/>
                      </a:endParaRP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2369757"/>
                  </a:ext>
                </a:extLst>
              </a:tr>
              <a:tr h="2445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800" dirty="0"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其他</a:t>
                      </a:r>
                    </a:p>
                  </a:txBody>
                  <a:tcPr marL="39503" marR="39503" marT="19752" marB="1975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702533"/>
                  </a:ext>
                </a:extLst>
              </a:tr>
            </a:tbl>
          </a:graphicData>
        </a:graphic>
      </p:graphicFrame>
      <p:pic>
        <p:nvPicPr>
          <p:cNvPr id="134" name="图片 133" descr="文本&#10;&#10;低可信度描述已自动生成">
            <a:extLst>
              <a:ext uri="{FF2B5EF4-FFF2-40B4-BE49-F238E27FC236}">
                <a16:creationId xmlns:a16="http://schemas.microsoft.com/office/drawing/2014/main" id="{0BF6B392-6172-21B5-53C1-954E82B4F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496" y="1571605"/>
            <a:ext cx="978839" cy="246141"/>
          </a:xfrm>
          <a:prstGeom prst="rect">
            <a:avLst/>
          </a:prstGeom>
        </p:spPr>
      </p:pic>
      <p:pic>
        <p:nvPicPr>
          <p:cNvPr id="135" name="图片 134" descr="男子的脸部特写与文字&#10;&#10;中度可信度描述已自动生成">
            <a:extLst>
              <a:ext uri="{FF2B5EF4-FFF2-40B4-BE49-F238E27FC236}">
                <a16:creationId xmlns:a16="http://schemas.microsoft.com/office/drawing/2014/main" id="{126F1EDB-B087-83B0-EFE7-45E874889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868" y="2126393"/>
            <a:ext cx="796923" cy="200396"/>
          </a:xfrm>
          <a:prstGeom prst="rect">
            <a:avLst/>
          </a:prstGeom>
        </p:spPr>
      </p:pic>
      <p:pic>
        <p:nvPicPr>
          <p:cNvPr id="136" name="图片 135" descr="图片包含 图标&#10;&#10;描述已自动生成">
            <a:extLst>
              <a:ext uri="{FF2B5EF4-FFF2-40B4-BE49-F238E27FC236}">
                <a16:creationId xmlns:a16="http://schemas.microsoft.com/office/drawing/2014/main" id="{14772074-7734-75C6-22F2-E43CC663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332" y="2713311"/>
            <a:ext cx="901569" cy="226710"/>
          </a:xfrm>
          <a:prstGeom prst="rect">
            <a:avLst/>
          </a:prstGeom>
        </p:spPr>
      </p:pic>
      <p:pic>
        <p:nvPicPr>
          <p:cNvPr id="137" name="图片 136" descr="文本&#10;&#10;描述已自动生成">
            <a:extLst>
              <a:ext uri="{FF2B5EF4-FFF2-40B4-BE49-F238E27FC236}">
                <a16:creationId xmlns:a16="http://schemas.microsoft.com/office/drawing/2014/main" id="{3BC52BF6-97B8-3A9D-CFDB-F60C9928E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7306" y="3268830"/>
            <a:ext cx="710767" cy="178731"/>
          </a:xfrm>
          <a:prstGeom prst="rect">
            <a:avLst/>
          </a:prstGeom>
        </p:spPr>
      </p:pic>
      <p:pic>
        <p:nvPicPr>
          <p:cNvPr id="138" name="图片 137" descr="徽标&#10;&#10;描述已自动生成">
            <a:extLst>
              <a:ext uri="{FF2B5EF4-FFF2-40B4-BE49-F238E27FC236}">
                <a16:creationId xmlns:a16="http://schemas.microsoft.com/office/drawing/2014/main" id="{000D4BB9-2047-690D-9C35-D4F4A98203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8036" y="3829157"/>
            <a:ext cx="890865" cy="216204"/>
          </a:xfrm>
          <a:prstGeom prst="rect">
            <a:avLst/>
          </a:prstGeom>
        </p:spPr>
      </p:pic>
      <p:sp>
        <p:nvSpPr>
          <p:cNvPr id="139" name="矩形 138">
            <a:extLst>
              <a:ext uri="{FF2B5EF4-FFF2-40B4-BE49-F238E27FC236}">
                <a16:creationId xmlns:a16="http://schemas.microsoft.com/office/drawing/2014/main" id="{8A48BA90-F881-B3C0-DE90-F23B91DD3390}"/>
              </a:ext>
            </a:extLst>
          </p:cNvPr>
          <p:cNvSpPr/>
          <p:nvPr/>
        </p:nvSpPr>
        <p:spPr>
          <a:xfrm>
            <a:off x="5960917" y="2341560"/>
            <a:ext cx="1302755" cy="98911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欢迎使用邮件</a:t>
            </a: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D860DF88-41F8-8150-F48B-99EB8B349474}"/>
              </a:ext>
            </a:extLst>
          </p:cNvPr>
          <p:cNvSpPr/>
          <p:nvPr/>
        </p:nvSpPr>
        <p:spPr>
          <a:xfrm>
            <a:off x="5743244" y="2541859"/>
            <a:ext cx="1008871" cy="153755"/>
          </a:xfrm>
          <a:prstGeom prst="rect">
            <a:avLst/>
          </a:prstGeom>
          <a:gradFill>
            <a:gsLst>
              <a:gs pos="54000">
                <a:schemeClr val="bg2">
                  <a:lumMod val="25000"/>
                </a:schemeClr>
              </a:gs>
              <a:gs pos="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图库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D447A514-79AB-23C9-5DF5-64C22DCDF16C}"/>
              </a:ext>
            </a:extLst>
          </p:cNvPr>
          <p:cNvSpPr/>
          <p:nvPr/>
        </p:nvSpPr>
        <p:spPr>
          <a:xfrm>
            <a:off x="5720724" y="2726686"/>
            <a:ext cx="1008871" cy="1234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F93B4950-5EB1-E1F1-521E-ADDBE13D3452}"/>
              </a:ext>
            </a:extLst>
          </p:cNvPr>
          <p:cNvSpPr/>
          <p:nvPr/>
        </p:nvSpPr>
        <p:spPr>
          <a:xfrm>
            <a:off x="5406182" y="1873614"/>
            <a:ext cx="1686936" cy="188870"/>
          </a:xfrm>
          <a:prstGeom prst="rect">
            <a:avLst/>
          </a:prstGeom>
          <a:gradFill>
            <a:gsLst>
              <a:gs pos="54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224CB7A4-3EC8-EE88-AB73-E1CAB1F5D9C5}"/>
              </a:ext>
            </a:extLst>
          </p:cNvPr>
          <p:cNvSpPr/>
          <p:nvPr/>
        </p:nvSpPr>
        <p:spPr>
          <a:xfrm>
            <a:off x="5428495" y="2090734"/>
            <a:ext cx="1688701" cy="119955"/>
          </a:xfrm>
          <a:prstGeom prst="rect">
            <a:avLst/>
          </a:prstGeom>
          <a:gradFill>
            <a:gsLst>
              <a:gs pos="54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圆角矩形 116">
            <a:extLst>
              <a:ext uri="{FF2B5EF4-FFF2-40B4-BE49-F238E27FC236}">
                <a16:creationId xmlns:a16="http://schemas.microsoft.com/office/drawing/2014/main" id="{0A0CD6C5-A0F5-13F7-FD9E-FE8EFA95C80A}"/>
              </a:ext>
            </a:extLst>
          </p:cNvPr>
          <p:cNvSpPr/>
          <p:nvPr/>
        </p:nvSpPr>
        <p:spPr>
          <a:xfrm>
            <a:off x="5489053" y="2071431"/>
            <a:ext cx="1568237" cy="7966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200" dirty="0">
                <a:solidFill>
                  <a:schemeClr val="bg2">
                    <a:lumMod val="5000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   搜索</a:t>
            </a:r>
          </a:p>
        </p:txBody>
      </p:sp>
      <p:graphicFrame>
        <p:nvGraphicFramePr>
          <p:cNvPr id="119" name="表格 10">
            <a:extLst>
              <a:ext uri="{FF2B5EF4-FFF2-40B4-BE49-F238E27FC236}">
                <a16:creationId xmlns:a16="http://schemas.microsoft.com/office/drawing/2014/main" id="{08ADA25B-FAA4-B89E-D176-3859784C43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34644"/>
              </p:ext>
            </p:extLst>
          </p:nvPr>
        </p:nvGraphicFramePr>
        <p:xfrm>
          <a:off x="5433153" y="2217578"/>
          <a:ext cx="1686935" cy="217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935">
                  <a:extLst>
                    <a:ext uri="{9D8B030D-6E8A-4147-A177-3AD203B41FA5}">
                      <a16:colId xmlns:a16="http://schemas.microsoft.com/office/drawing/2014/main" val="1830675395"/>
                    </a:ext>
                  </a:extLst>
                </a:gridCol>
              </a:tblGrid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初音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0551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纯音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541771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收藏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219533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英文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7906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中文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498672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小日子语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58767"/>
                  </a:ext>
                </a:extLst>
              </a:tr>
              <a:tr h="248233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钢琴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515436"/>
                  </a:ext>
                </a:extLst>
              </a:tr>
              <a:tr h="439182">
                <a:tc>
                  <a:txBody>
                    <a:bodyPr/>
                    <a:lstStyle/>
                    <a:p>
                      <a:r>
                        <a:rPr lang="zh-CN" altLang="en-US" sz="1000" b="0" dirty="0">
                          <a:solidFill>
                            <a:schemeClr val="tx1"/>
                          </a:solidFill>
                          <a:latin typeface="PingFang SC" panose="020B0400000000000000" pitchFamily="34" charset="-122"/>
                          <a:ea typeface="PingFang SC" panose="020B0400000000000000" pitchFamily="34" charset="-122"/>
                        </a:rPr>
                        <a:t>梗歌（鸡你太美）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43221"/>
                  </a:ext>
                </a:extLst>
              </a:tr>
            </a:tbl>
          </a:graphicData>
        </a:graphic>
      </p:graphicFrame>
      <p:sp>
        <p:nvSpPr>
          <p:cNvPr id="112" name="矩形 111">
            <a:extLst>
              <a:ext uri="{FF2B5EF4-FFF2-40B4-BE49-F238E27FC236}">
                <a16:creationId xmlns:a16="http://schemas.microsoft.com/office/drawing/2014/main" id="{4E2FF2C6-7C49-3F03-141F-FBBD66CA7F0B}"/>
              </a:ext>
            </a:extLst>
          </p:cNvPr>
          <p:cNvSpPr/>
          <p:nvPr/>
        </p:nvSpPr>
        <p:spPr>
          <a:xfrm>
            <a:off x="5657600" y="2670387"/>
            <a:ext cx="957765" cy="201797"/>
          </a:xfrm>
          <a:prstGeom prst="rect">
            <a:avLst/>
          </a:prstGeom>
          <a:gradFill>
            <a:gsLst>
              <a:gs pos="54000">
                <a:srgbClr val="9D6E00"/>
              </a:gs>
              <a:gs pos="0">
                <a:srgbClr val="BCB8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PingFang SC" panose="020B0400000000000000" pitchFamily="34" charset="-122"/>
                <a:ea typeface="PingFang SC" panose="020B0400000000000000" pitchFamily="34" charset="-122"/>
              </a:rPr>
              <a:t>记事本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EDC9CF26-3F8D-1CCD-00A7-4D1A78831156}"/>
              </a:ext>
            </a:extLst>
          </p:cNvPr>
          <p:cNvSpPr/>
          <p:nvPr/>
        </p:nvSpPr>
        <p:spPr>
          <a:xfrm>
            <a:off x="5641932" y="2865719"/>
            <a:ext cx="957765" cy="1209645"/>
          </a:xfrm>
          <a:prstGeom prst="rect">
            <a:avLst/>
          </a:prstGeom>
          <a:gradFill>
            <a:gsLst>
              <a:gs pos="81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B6029650-34DE-DA70-E981-63A0C17F5D31}"/>
              </a:ext>
            </a:extLst>
          </p:cNvPr>
          <p:cNvSpPr/>
          <p:nvPr/>
        </p:nvSpPr>
        <p:spPr>
          <a:xfrm>
            <a:off x="5305544" y="2556876"/>
            <a:ext cx="1573085" cy="331442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589421F9-B680-1D81-CA8C-AF1A16B7F49A}"/>
              </a:ext>
            </a:extLst>
          </p:cNvPr>
          <p:cNvSpPr/>
          <p:nvPr/>
        </p:nvSpPr>
        <p:spPr>
          <a:xfrm>
            <a:off x="5375249" y="4393138"/>
            <a:ext cx="1573086" cy="292582"/>
          </a:xfrm>
          <a:prstGeom prst="rect">
            <a:avLst/>
          </a:prstGeom>
          <a:gradFill>
            <a:gsLst>
              <a:gs pos="74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A9CD830-7D0A-347E-6B06-4B91AD57B195}"/>
              </a:ext>
            </a:extLst>
          </p:cNvPr>
          <p:cNvSpPr/>
          <p:nvPr/>
        </p:nvSpPr>
        <p:spPr>
          <a:xfrm>
            <a:off x="5383326" y="272699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</a:t>
            </a:r>
            <a:endParaRPr kumimoji="1" lang="zh-CN" altLang="en-US" b="1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F8006C68-DD9A-103B-71D4-167EC665E05F}"/>
              </a:ext>
            </a:extLst>
          </p:cNvPr>
          <p:cNvSpPr/>
          <p:nvPr/>
        </p:nvSpPr>
        <p:spPr>
          <a:xfrm>
            <a:off x="5904359" y="273203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2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13AD8895-D59E-C6AD-8C9A-7EF34558C78C}"/>
              </a:ext>
            </a:extLst>
          </p:cNvPr>
          <p:cNvSpPr/>
          <p:nvPr/>
        </p:nvSpPr>
        <p:spPr>
          <a:xfrm>
            <a:off x="6423104" y="272377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3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7671615-342E-C562-834F-98A714CF3A22}"/>
              </a:ext>
            </a:extLst>
          </p:cNvPr>
          <p:cNvSpPr/>
          <p:nvPr/>
        </p:nvSpPr>
        <p:spPr>
          <a:xfrm>
            <a:off x="5390320" y="305338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4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62F2029-F13F-66CF-C52E-39AB0BEA40DD}"/>
              </a:ext>
            </a:extLst>
          </p:cNvPr>
          <p:cNvSpPr/>
          <p:nvPr/>
        </p:nvSpPr>
        <p:spPr>
          <a:xfrm>
            <a:off x="5920299" y="305572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5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A52CBCC-D5E2-2A01-7F41-F3C7D0766B96}"/>
              </a:ext>
            </a:extLst>
          </p:cNvPr>
          <p:cNvSpPr/>
          <p:nvPr/>
        </p:nvSpPr>
        <p:spPr>
          <a:xfrm>
            <a:off x="6440754" y="3058650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6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08110AAB-83C4-20F1-FD17-0110F317077E}"/>
              </a:ext>
            </a:extLst>
          </p:cNvPr>
          <p:cNvSpPr/>
          <p:nvPr/>
        </p:nvSpPr>
        <p:spPr>
          <a:xfrm>
            <a:off x="5390320" y="3386192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7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404A491-6C80-5661-7B7B-F39A951FFDB1}"/>
              </a:ext>
            </a:extLst>
          </p:cNvPr>
          <p:cNvSpPr/>
          <p:nvPr/>
        </p:nvSpPr>
        <p:spPr>
          <a:xfrm>
            <a:off x="5919985" y="3385315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8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671470C2-3981-DEA1-1C63-5E9306B47E44}"/>
              </a:ext>
            </a:extLst>
          </p:cNvPr>
          <p:cNvSpPr/>
          <p:nvPr/>
        </p:nvSpPr>
        <p:spPr>
          <a:xfrm>
            <a:off x="6449650" y="3381819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9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CE80CF2-4CD0-2A83-9C24-736FB7E4AC42}"/>
              </a:ext>
            </a:extLst>
          </p:cNvPr>
          <p:cNvSpPr/>
          <p:nvPr/>
        </p:nvSpPr>
        <p:spPr>
          <a:xfrm>
            <a:off x="5394246" y="3707867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*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787860A-EA57-8987-69D8-DC72F6917BA2}"/>
              </a:ext>
            </a:extLst>
          </p:cNvPr>
          <p:cNvSpPr/>
          <p:nvPr/>
        </p:nvSpPr>
        <p:spPr>
          <a:xfrm>
            <a:off x="5919985" y="3711668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0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10ABB2-C24B-FFE5-8372-DEF47EAC6CA8}"/>
              </a:ext>
            </a:extLst>
          </p:cNvPr>
          <p:cNvSpPr/>
          <p:nvPr/>
        </p:nvSpPr>
        <p:spPr>
          <a:xfrm>
            <a:off x="6433433" y="3711414"/>
            <a:ext cx="518745" cy="324917"/>
          </a:xfrm>
          <a:prstGeom prst="rect">
            <a:avLst/>
          </a:prstGeom>
          <a:gradFill>
            <a:gsLst>
              <a:gs pos="54000">
                <a:schemeClr val="tx1">
                  <a:lumMod val="75000"/>
                  <a:lumOff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#</a:t>
            </a:r>
            <a:endParaRPr kumimoji="1" lang="zh-CN" altLang="en-US" b="1" dirty="0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210A79E-61E9-3660-9F39-12155CA5C66F}"/>
              </a:ext>
            </a:extLst>
          </p:cNvPr>
          <p:cNvSpPr/>
          <p:nvPr/>
        </p:nvSpPr>
        <p:spPr>
          <a:xfrm>
            <a:off x="5394246" y="4036331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CCF3A888-62AD-945E-D26C-14E87B1C067A}"/>
              </a:ext>
            </a:extLst>
          </p:cNvPr>
          <p:cNvSpPr/>
          <p:nvPr/>
        </p:nvSpPr>
        <p:spPr>
          <a:xfrm>
            <a:off x="5913267" y="4046831"/>
            <a:ext cx="518745" cy="348977"/>
          </a:xfrm>
          <a:prstGeom prst="rect">
            <a:avLst/>
          </a:prstGeom>
          <a:gradFill>
            <a:gsLst>
              <a:gs pos="54000">
                <a:schemeClr val="accent6">
                  <a:lumMod val="7500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b="1" dirty="0">
                <a:latin typeface="PingFang SC" panose="020B0400000000000000" pitchFamily="34" charset="-122"/>
                <a:ea typeface="PingFang SC" panose="020B0400000000000000" pitchFamily="34" charset="-122"/>
              </a:rPr>
              <a:t>   拨号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64B1C371-8680-E613-3A5D-6390C2B6F24D}"/>
              </a:ext>
            </a:extLst>
          </p:cNvPr>
          <p:cNvSpPr/>
          <p:nvPr/>
        </p:nvSpPr>
        <p:spPr>
          <a:xfrm>
            <a:off x="6426437" y="4046832"/>
            <a:ext cx="518745" cy="348977"/>
          </a:xfrm>
          <a:prstGeom prst="rect">
            <a:avLst/>
          </a:prstGeom>
          <a:gradFill>
            <a:gsLst>
              <a:gs pos="54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1"/>
          </a:gra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88" name="乘 87">
            <a:extLst>
              <a:ext uri="{FF2B5EF4-FFF2-40B4-BE49-F238E27FC236}">
                <a16:creationId xmlns:a16="http://schemas.microsoft.com/office/drawing/2014/main" id="{957B4F15-642D-07AE-F012-10472E9A551E}"/>
              </a:ext>
            </a:extLst>
          </p:cNvPr>
          <p:cNvSpPr/>
          <p:nvPr/>
        </p:nvSpPr>
        <p:spPr>
          <a:xfrm>
            <a:off x="6463949" y="3800944"/>
            <a:ext cx="45719" cy="45719"/>
          </a:xfrm>
          <a:prstGeom prst="mathMultiply">
            <a:avLst/>
          </a:prstGeom>
          <a:gradFill>
            <a:gsLst>
              <a:gs pos="54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F01B57-6F0E-8848-EB22-38F5FAD52A5C}"/>
              </a:ext>
            </a:extLst>
          </p:cNvPr>
          <p:cNvSpPr/>
          <p:nvPr/>
        </p:nvSpPr>
        <p:spPr>
          <a:xfrm>
            <a:off x="5839676" y="3632090"/>
            <a:ext cx="697200" cy="129674"/>
          </a:xfrm>
          <a:prstGeom prst="rect">
            <a:avLst/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8B00B313-7188-194E-7EBD-FA2422382DB6}"/>
              </a:ext>
            </a:extLst>
          </p:cNvPr>
          <p:cNvSpPr/>
          <p:nvPr/>
        </p:nvSpPr>
        <p:spPr>
          <a:xfrm>
            <a:off x="5866163" y="3673811"/>
            <a:ext cx="58069" cy="58069"/>
          </a:xfrm>
          <a:prstGeom prst="round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8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solidFill>
              <a:schemeClr val="tx1">
                <a:alpha val="53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DB06FE63-B61F-8170-602C-A7419240C873}"/>
              </a:ext>
            </a:extLst>
          </p:cNvPr>
          <p:cNvSpPr/>
          <p:nvPr/>
        </p:nvSpPr>
        <p:spPr>
          <a:xfrm>
            <a:off x="6105940" y="3668924"/>
            <a:ext cx="164672" cy="62956"/>
          </a:xfrm>
          <a:prstGeom prst="roundRect">
            <a:avLst>
              <a:gd name="adj" fmla="val 50000"/>
            </a:avLst>
          </a:prstGeom>
          <a:gradFill>
            <a:gsLst>
              <a:gs pos="74000">
                <a:schemeClr val="bg2">
                  <a:lumMod val="50000"/>
                </a:schemeClr>
              </a:gs>
              <a:gs pos="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accent1">
                <a:shade val="15000"/>
                <a:alpha val="4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507EB2D-1045-2350-F057-E3A1BE46B2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497" r="24783" b="2008"/>
          <a:stretch/>
        </p:blipFill>
        <p:spPr>
          <a:xfrm>
            <a:off x="5839676" y="2779821"/>
            <a:ext cx="670713" cy="8476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9A1A36-5300-63A3-3817-3AD872E5E70E}"/>
              </a:ext>
            </a:extLst>
          </p:cNvPr>
          <p:cNvSpPr/>
          <p:nvPr/>
        </p:nvSpPr>
        <p:spPr>
          <a:xfrm>
            <a:off x="5904359" y="3130058"/>
            <a:ext cx="320324" cy="70082"/>
          </a:xfrm>
          <a:prstGeom prst="rect">
            <a:avLst/>
          </a:prstGeom>
          <a:gradFill>
            <a:gsLst>
              <a:gs pos="61000">
                <a:schemeClr val="accent1">
                  <a:lumMod val="60000"/>
                  <a:lumOff val="40000"/>
                </a:schemeClr>
              </a:gs>
              <a:gs pos="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9CB4CE7E-EE35-40EC-5621-7D73637C65BC}"/>
              </a:ext>
            </a:extLst>
          </p:cNvPr>
          <p:cNvSpPr/>
          <p:nvPr/>
        </p:nvSpPr>
        <p:spPr>
          <a:xfrm>
            <a:off x="5904359" y="3147532"/>
            <a:ext cx="315745" cy="45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>
                <a:shade val="15000"/>
                <a:alpha val="58862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" dirty="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https://</a:t>
            </a:r>
            <a:r>
              <a:rPr kumimoji="1" lang="en-US" altLang="zh-CN" sz="200" dirty="0" err="1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Apple.com.cn</a:t>
            </a:r>
            <a:endParaRPr kumimoji="1" lang="zh-CN" altLang="en-US" sz="200" dirty="0">
              <a:solidFill>
                <a:schemeClr val="tx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3" name="图片 2" descr="人在雨里&#10;&#10;中度可信度描述已自动生成">
            <a:extLst>
              <a:ext uri="{FF2B5EF4-FFF2-40B4-BE49-F238E27FC236}">
                <a16:creationId xmlns:a16="http://schemas.microsoft.com/office/drawing/2014/main" id="{09060EF5-2997-669D-61C8-F8961ACAC4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8227" y="1157230"/>
            <a:ext cx="3015544" cy="4525647"/>
          </a:xfrm>
          <a:prstGeom prst="rect">
            <a:avLst/>
          </a:prstGeom>
        </p:spPr>
      </p:pic>
      <p:sp>
        <p:nvSpPr>
          <p:cNvPr id="9" name="圆角矩形 8">
            <a:hlinkClick r:id="rId13" action="ppaction://hlinksldjump"/>
            <a:extLst>
              <a:ext uri="{FF2B5EF4-FFF2-40B4-BE49-F238E27FC236}">
                <a16:creationId xmlns:a16="http://schemas.microsoft.com/office/drawing/2014/main" id="{047A367B-E05D-029F-4BE2-39FD675A6DA6}"/>
              </a:ext>
            </a:extLst>
          </p:cNvPr>
          <p:cNvSpPr/>
          <p:nvPr/>
        </p:nvSpPr>
        <p:spPr>
          <a:xfrm>
            <a:off x="4739348" y="1418840"/>
            <a:ext cx="565054" cy="57075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>
            <a:hlinkClick r:id="rId15" action="ppaction://hlinksldjump"/>
            <a:extLst>
              <a:ext uri="{FF2B5EF4-FFF2-40B4-BE49-F238E27FC236}">
                <a16:creationId xmlns:a16="http://schemas.microsoft.com/office/drawing/2014/main" id="{411F074A-8CF0-152E-AE0C-92DF9BF0F92B}"/>
              </a:ext>
            </a:extLst>
          </p:cNvPr>
          <p:cNvSpPr/>
          <p:nvPr/>
        </p:nvSpPr>
        <p:spPr>
          <a:xfrm>
            <a:off x="6872100" y="1418840"/>
            <a:ext cx="565054" cy="570753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圆角矩形 20">
            <a:hlinkClick r:id="rId17" action="ppaction://hlinksldjump"/>
            <a:extLst>
              <a:ext uri="{FF2B5EF4-FFF2-40B4-BE49-F238E27FC236}">
                <a16:creationId xmlns:a16="http://schemas.microsoft.com/office/drawing/2014/main" id="{364843D2-06A7-C989-CECB-3D60A118F857}"/>
              </a:ext>
            </a:extLst>
          </p:cNvPr>
          <p:cNvSpPr/>
          <p:nvPr/>
        </p:nvSpPr>
        <p:spPr>
          <a:xfrm>
            <a:off x="6167754" y="1418838"/>
            <a:ext cx="565054" cy="570753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D95E82F-102D-82E6-3D0F-A1EBBE1CBF54}"/>
              </a:ext>
            </a:extLst>
          </p:cNvPr>
          <p:cNvSpPr txBox="1"/>
          <p:nvPr/>
        </p:nvSpPr>
        <p:spPr>
          <a:xfrm>
            <a:off x="4788478" y="1989593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28" name="圆角矩形 2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E8694D-5A5D-C5E3-2F00-040F1E1E9DC0}"/>
              </a:ext>
            </a:extLst>
          </p:cNvPr>
          <p:cNvSpPr/>
          <p:nvPr/>
        </p:nvSpPr>
        <p:spPr>
          <a:xfrm>
            <a:off x="4739348" y="2270762"/>
            <a:ext cx="565054" cy="570753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圆角矩形 30">
            <a:hlinkClick r:id="rId20" action="ppaction://hlinksldjump"/>
            <a:extLst>
              <a:ext uri="{FF2B5EF4-FFF2-40B4-BE49-F238E27FC236}">
                <a16:creationId xmlns:a16="http://schemas.microsoft.com/office/drawing/2014/main" id="{E239D756-F933-5263-B31E-64F33E63F81E}"/>
              </a:ext>
            </a:extLst>
          </p:cNvPr>
          <p:cNvSpPr/>
          <p:nvPr/>
        </p:nvSpPr>
        <p:spPr>
          <a:xfrm>
            <a:off x="5462052" y="2270762"/>
            <a:ext cx="565054" cy="570753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C0DA38E-8F32-2C30-F21A-902CF10CF385}"/>
              </a:ext>
            </a:extLst>
          </p:cNvPr>
          <p:cNvSpPr txBox="1"/>
          <p:nvPr/>
        </p:nvSpPr>
        <p:spPr>
          <a:xfrm>
            <a:off x="6226466" y="1989591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37FD42E-BF99-E30C-5169-E5A1E251F546}"/>
              </a:ext>
            </a:extLst>
          </p:cNvPr>
          <p:cNvSpPr txBox="1"/>
          <p:nvPr/>
        </p:nvSpPr>
        <p:spPr>
          <a:xfrm>
            <a:off x="6924473" y="198390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073A55D4-8E15-9856-CE9B-F751D852FC9E}"/>
              </a:ext>
            </a:extLst>
          </p:cNvPr>
          <p:cNvSpPr txBox="1"/>
          <p:nvPr/>
        </p:nvSpPr>
        <p:spPr>
          <a:xfrm>
            <a:off x="4660238" y="2835739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F35347-29B4-583B-1EEC-3F566836BA0E}"/>
              </a:ext>
            </a:extLst>
          </p:cNvPr>
          <p:cNvSpPr txBox="1"/>
          <p:nvPr/>
        </p:nvSpPr>
        <p:spPr>
          <a:xfrm>
            <a:off x="5445213" y="283574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92C2415-F472-8DF0-59FF-00F316B9A0C3}"/>
              </a:ext>
            </a:extLst>
          </p:cNvPr>
          <p:cNvSpPr/>
          <p:nvPr/>
        </p:nvSpPr>
        <p:spPr>
          <a:xfrm>
            <a:off x="4588226" y="5620131"/>
            <a:ext cx="3015544" cy="5806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id="{0C05A244-87C6-1F16-063F-FC98437337AF}"/>
              </a:ext>
            </a:extLst>
          </p:cNvPr>
          <p:cNvSpPr/>
          <p:nvPr/>
        </p:nvSpPr>
        <p:spPr>
          <a:xfrm>
            <a:off x="4588225" y="5147251"/>
            <a:ext cx="3015544" cy="478372"/>
          </a:xfrm>
          <a:prstGeom prst="trapezoid">
            <a:avLst>
              <a:gd name="adj" fmla="val 19208"/>
            </a:avLst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圆角矩形 91">
            <a:hlinkClick r:id="rId23" action="ppaction://hlinksldjump"/>
            <a:extLst>
              <a:ext uri="{FF2B5EF4-FFF2-40B4-BE49-F238E27FC236}">
                <a16:creationId xmlns:a16="http://schemas.microsoft.com/office/drawing/2014/main" id="{7E6FAB1C-ED34-7145-CE98-AE000CC4CE29}"/>
              </a:ext>
            </a:extLst>
          </p:cNvPr>
          <p:cNvSpPr/>
          <p:nvPr/>
        </p:nvSpPr>
        <p:spPr>
          <a:xfrm>
            <a:off x="4745877" y="4803617"/>
            <a:ext cx="565054" cy="570753"/>
          </a:xfrm>
          <a:prstGeom prst="roundRect">
            <a:avLst/>
          </a:prstGeom>
          <a:blipFill>
            <a:blip r:embed="rId2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圆角矩形 92">
            <a:hlinkClick r:id="rId25" action="ppaction://hlinksldjump"/>
            <a:extLst>
              <a:ext uri="{FF2B5EF4-FFF2-40B4-BE49-F238E27FC236}">
                <a16:creationId xmlns:a16="http://schemas.microsoft.com/office/drawing/2014/main" id="{4BDF19ED-C674-3602-7BC7-0E7A45BC60C6}"/>
              </a:ext>
            </a:extLst>
          </p:cNvPr>
          <p:cNvSpPr/>
          <p:nvPr/>
        </p:nvSpPr>
        <p:spPr>
          <a:xfrm>
            <a:off x="6878629" y="4803617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4" name="圆角矩形 93">
            <a:hlinkClick r:id="rId27" action="ppaction://hlinksldjump"/>
            <a:extLst>
              <a:ext uri="{FF2B5EF4-FFF2-40B4-BE49-F238E27FC236}">
                <a16:creationId xmlns:a16="http://schemas.microsoft.com/office/drawing/2014/main" id="{879D0ABA-F140-A967-DB4B-F5071C3F0B7C}"/>
              </a:ext>
            </a:extLst>
          </p:cNvPr>
          <p:cNvSpPr/>
          <p:nvPr/>
        </p:nvSpPr>
        <p:spPr>
          <a:xfrm>
            <a:off x="5462052" y="4803616"/>
            <a:ext cx="565054" cy="570753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圆角矩形 94">
            <a:hlinkClick r:id="rId29" action="ppaction://hlinksldjump"/>
            <a:extLst>
              <a:ext uri="{FF2B5EF4-FFF2-40B4-BE49-F238E27FC236}">
                <a16:creationId xmlns:a16="http://schemas.microsoft.com/office/drawing/2014/main" id="{B025D3BC-4A6B-EDFB-12CE-29562BFC99DB}"/>
              </a:ext>
            </a:extLst>
          </p:cNvPr>
          <p:cNvSpPr/>
          <p:nvPr/>
        </p:nvSpPr>
        <p:spPr>
          <a:xfrm>
            <a:off x="6079479" y="4727714"/>
            <a:ext cx="704344" cy="711448"/>
          </a:xfrm>
          <a:prstGeom prst="roundRect">
            <a:avLst/>
          </a:prstGeom>
          <a:blipFill>
            <a:blip r:embed="rId3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B58212ED-A6A9-8CF3-92FE-A916DE16C564}"/>
              </a:ext>
            </a:extLst>
          </p:cNvPr>
          <p:cNvSpPr txBox="1"/>
          <p:nvPr/>
        </p:nvSpPr>
        <p:spPr>
          <a:xfrm>
            <a:off x="4801420" y="537437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83B931DF-B7D0-C224-CBED-4340797234FD}"/>
              </a:ext>
            </a:extLst>
          </p:cNvPr>
          <p:cNvSpPr txBox="1"/>
          <p:nvPr/>
        </p:nvSpPr>
        <p:spPr>
          <a:xfrm>
            <a:off x="5517595" y="537437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邮件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055CC40-DA26-D7B0-94A8-6E17AE6D4788}"/>
              </a:ext>
            </a:extLst>
          </p:cNvPr>
          <p:cNvSpPr txBox="1"/>
          <p:nvPr/>
        </p:nvSpPr>
        <p:spPr>
          <a:xfrm>
            <a:off x="6182502" y="5374368"/>
            <a:ext cx="554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Safari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B22664DE-D514-5FBE-AF95-BD60ED7779D8}"/>
              </a:ext>
            </a:extLst>
          </p:cNvPr>
          <p:cNvSpPr txBox="1"/>
          <p:nvPr/>
        </p:nvSpPr>
        <p:spPr>
          <a:xfrm>
            <a:off x="6926193" y="5368682"/>
            <a:ext cx="463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2" name="矩形 1">
            <a:hlinkClick r:id="rId31" action="ppaction://hlinksldjump"/>
            <a:extLst>
              <a:ext uri="{FF2B5EF4-FFF2-40B4-BE49-F238E27FC236}">
                <a16:creationId xmlns:a16="http://schemas.microsoft.com/office/drawing/2014/main" id="{B8268CF3-3848-A23A-B5A5-185002C9BD9C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hlinkClick r:id="rId32" action="ppaction://hlinksldjump"/>
            <a:extLst>
              <a:ext uri="{FF2B5EF4-FFF2-40B4-BE49-F238E27FC236}">
                <a16:creationId xmlns:a16="http://schemas.microsoft.com/office/drawing/2014/main" id="{3DAD7B06-C699-7CED-5FB0-F1DEB757F3F5}"/>
              </a:ext>
            </a:extLst>
          </p:cNvPr>
          <p:cNvSpPr/>
          <p:nvPr/>
        </p:nvSpPr>
        <p:spPr>
          <a:xfrm>
            <a:off x="5443694" y="1418838"/>
            <a:ext cx="565054" cy="570753"/>
          </a:xfrm>
          <a:prstGeom prst="roundRect">
            <a:avLst/>
          </a:prstGeom>
          <a:blipFill>
            <a:blip r:embed="rId2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F81C890-C7D8-7DC9-04E5-91FF09F61E79}"/>
              </a:ext>
            </a:extLst>
          </p:cNvPr>
          <p:cNvSpPr txBox="1"/>
          <p:nvPr/>
        </p:nvSpPr>
        <p:spPr>
          <a:xfrm>
            <a:off x="5390270" y="1983903"/>
            <a:ext cx="6655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真</a:t>
            </a:r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·iPod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pic>
        <p:nvPicPr>
          <p:cNvPr id="118" name="图形 117" descr="放大镜 轮廓">
            <a:extLst>
              <a:ext uri="{FF2B5EF4-FFF2-40B4-BE49-F238E27FC236}">
                <a16:creationId xmlns:a16="http://schemas.microsoft.com/office/drawing/2014/main" id="{63C39369-BA55-151E-7BCC-C1D477BDD6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857712" y="2162551"/>
            <a:ext cx="82661" cy="82661"/>
          </a:xfrm>
          <a:prstGeom prst="rect">
            <a:avLst/>
          </a:prstGeom>
        </p:spPr>
      </p:pic>
      <p:sp>
        <p:nvSpPr>
          <p:cNvPr id="142" name="矩形 141">
            <a:extLst>
              <a:ext uri="{FF2B5EF4-FFF2-40B4-BE49-F238E27FC236}">
                <a16:creationId xmlns:a16="http://schemas.microsoft.com/office/drawing/2014/main" id="{2FA30BD1-C85C-AAEF-652D-DCD53630CEF9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E04877A9-7725-FB21-2D53-9DF04810A806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椭圆 9">
            <a:hlinkClick r:id="rId35" action="ppaction://hlinksldjump"/>
            <a:extLst>
              <a:ext uri="{FF2B5EF4-FFF2-40B4-BE49-F238E27FC236}">
                <a16:creationId xmlns:a16="http://schemas.microsoft.com/office/drawing/2014/main" id="{9A7A5AD8-DABE-00A9-50CF-810B7F38AEF9}"/>
              </a:ext>
            </a:extLst>
          </p:cNvPr>
          <p:cNvSpPr/>
          <p:nvPr/>
        </p:nvSpPr>
        <p:spPr>
          <a:xfrm>
            <a:off x="6105940" y="4491899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6" name="图形 15" descr="放大镜 纯色填充">
            <a:hlinkClick r:id="rId36" action="ppaction://hlinksldjump"/>
            <a:extLst>
              <a:ext uri="{FF2B5EF4-FFF2-40B4-BE49-F238E27FC236}">
                <a16:creationId xmlns:a16="http://schemas.microsoft.com/office/drawing/2014/main" id="{902ABE29-54E1-85E6-4016-48BF1C246B1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023210" y="4494453"/>
            <a:ext cx="45719" cy="45719"/>
          </a:xfrm>
          <a:prstGeom prst="rect">
            <a:avLst/>
          </a:prstGeom>
        </p:spPr>
      </p:pic>
      <p:pic>
        <p:nvPicPr>
          <p:cNvPr id="15" name="图片 14" descr="电子设备&#10;&#10;描述已自动生成">
            <a:extLst>
              <a:ext uri="{FF2B5EF4-FFF2-40B4-BE49-F238E27FC236}">
                <a16:creationId xmlns:a16="http://schemas.microsoft.com/office/drawing/2014/main" id="{1D8EC68C-BFBE-33E2-DCA7-FE84616B1F2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20" name="图片 19" descr="电子设备&#10;&#10;描述已自动生成">
            <a:extLst>
              <a:ext uri="{FF2B5EF4-FFF2-40B4-BE49-F238E27FC236}">
                <a16:creationId xmlns:a16="http://schemas.microsoft.com/office/drawing/2014/main" id="{B28FA628-B84B-5E60-7753-4344468BF5A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88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chemeClr val="bg2">
                <a:lumMod val="25000"/>
              </a:schemeClr>
            </a:gs>
            <a:gs pos="0">
              <a:schemeClr val="bg2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电子设备&#10;&#10;描述已自动生成">
            <a:extLst>
              <a:ext uri="{FF2B5EF4-FFF2-40B4-BE49-F238E27FC236}">
                <a16:creationId xmlns:a16="http://schemas.microsoft.com/office/drawing/2014/main" id="{7A933652-7012-89FD-6631-45C8C5D36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592" y="-447584"/>
            <a:ext cx="7770813" cy="7770813"/>
          </a:xfrm>
          <a:prstGeom prst="rect">
            <a:avLst/>
          </a:prstGeom>
        </p:spPr>
      </p:pic>
      <p:pic>
        <p:nvPicPr>
          <p:cNvPr id="2" name="图片 1" descr="卡通人物&#10;&#10;中度可信度描述已自动生成">
            <a:extLst>
              <a:ext uri="{FF2B5EF4-FFF2-40B4-BE49-F238E27FC236}">
                <a16:creationId xmlns:a16="http://schemas.microsoft.com/office/drawing/2014/main" id="{B08F560F-C282-40DD-6352-6918C5AF7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586" b="17375"/>
          <a:stretch/>
        </p:blipFill>
        <p:spPr>
          <a:xfrm>
            <a:off x="4553417" y="1122766"/>
            <a:ext cx="3085161" cy="463011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B9CBCE08-6FB5-A592-AD4A-B075A5CDFD28}"/>
              </a:ext>
            </a:extLst>
          </p:cNvPr>
          <p:cNvSpPr/>
          <p:nvPr/>
        </p:nvSpPr>
        <p:spPr>
          <a:xfrm>
            <a:off x="4588226" y="1161312"/>
            <a:ext cx="3015544" cy="224585"/>
          </a:xfrm>
          <a:prstGeom prst="rect">
            <a:avLst/>
          </a:prstGeom>
          <a:solidFill>
            <a:schemeClr val="tx1">
              <a:alpha val="3181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FE739FC-E3D9-C6B5-2509-4392CE020FB8}"/>
              </a:ext>
            </a:extLst>
          </p:cNvPr>
          <p:cNvSpPr txBox="1"/>
          <p:nvPr/>
        </p:nvSpPr>
        <p:spPr>
          <a:xfrm>
            <a:off x="7158570" y="1157230"/>
            <a:ext cx="5036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050" dirty="0">
                <a:solidFill>
                  <a:schemeClr val="bg1"/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11:45</a:t>
            </a:r>
            <a:endParaRPr kumimoji="1" lang="zh-CN" altLang="en-US" sz="1050" dirty="0">
              <a:solidFill>
                <a:schemeClr val="bg1"/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926666C-B175-B05A-38DD-3B29E9802FB5}"/>
              </a:ext>
            </a:extLst>
          </p:cNvPr>
          <p:cNvSpPr/>
          <p:nvPr/>
        </p:nvSpPr>
        <p:spPr>
          <a:xfrm>
            <a:off x="7040318" y="1225521"/>
            <a:ext cx="171450" cy="9717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A9C2994-0E4D-EBF4-682B-B64E986A55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000413" y="1237870"/>
            <a:ext cx="45719" cy="7247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7789720-3294-3379-59E6-EB78DB9E35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" t="-251" r="-7" b="34523"/>
          <a:stretch/>
        </p:blipFill>
        <p:spPr>
          <a:xfrm>
            <a:off x="7154627" y="1237869"/>
            <a:ext cx="45719" cy="72473"/>
          </a:xfrm>
          <a:prstGeom prst="rect">
            <a:avLst/>
          </a:prstGeom>
        </p:spPr>
      </p:pic>
      <p:sp>
        <p:nvSpPr>
          <p:cNvPr id="4" name="椭圆 3">
            <a:hlinkClick r:id="rId6" action="ppaction://hlinksldjump"/>
            <a:extLst>
              <a:ext uri="{FF2B5EF4-FFF2-40B4-BE49-F238E27FC236}">
                <a16:creationId xmlns:a16="http://schemas.microsoft.com/office/drawing/2014/main" id="{434A9EEF-B296-F67F-C34B-0F19A1C703E0}"/>
              </a:ext>
            </a:extLst>
          </p:cNvPr>
          <p:cNvSpPr/>
          <p:nvPr/>
        </p:nvSpPr>
        <p:spPr>
          <a:xfrm>
            <a:off x="5766118" y="5878296"/>
            <a:ext cx="659757" cy="659757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矩形 2">
            <a:hlinkClick r:id="rId7" action="ppaction://hlinksldjump"/>
            <a:extLst>
              <a:ext uri="{FF2B5EF4-FFF2-40B4-BE49-F238E27FC236}">
                <a16:creationId xmlns:a16="http://schemas.microsoft.com/office/drawing/2014/main" id="{30F3D490-B675-B89E-420C-914D38C699AE}"/>
              </a:ext>
            </a:extLst>
          </p:cNvPr>
          <p:cNvSpPr/>
          <p:nvPr/>
        </p:nvSpPr>
        <p:spPr>
          <a:xfrm>
            <a:off x="6649156" y="0"/>
            <a:ext cx="632177" cy="11288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圆角矩形 5">
            <a:extLst>
              <a:ext uri="{FF2B5EF4-FFF2-40B4-BE49-F238E27FC236}">
                <a16:creationId xmlns:a16="http://schemas.microsoft.com/office/drawing/2014/main" id="{2EB66E3C-736C-6587-87AF-F90098F26478}"/>
              </a:ext>
            </a:extLst>
          </p:cNvPr>
          <p:cNvSpPr/>
          <p:nvPr/>
        </p:nvSpPr>
        <p:spPr>
          <a:xfrm>
            <a:off x="129200" y="112889"/>
            <a:ext cx="565054" cy="570753"/>
          </a:xfrm>
          <a:prstGeom prst="roundRect">
            <a:avLst/>
          </a:prstGeom>
          <a:blipFill>
            <a:blip r:embed="rId8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DCF47140-2949-C2F0-4290-486CF89C1B27}"/>
              </a:ext>
            </a:extLst>
          </p:cNvPr>
          <p:cNvSpPr/>
          <p:nvPr/>
        </p:nvSpPr>
        <p:spPr>
          <a:xfrm>
            <a:off x="845375" y="112888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990CCB-A1C8-E657-52DE-348EFC663D08}"/>
              </a:ext>
            </a:extLst>
          </p:cNvPr>
          <p:cNvSpPr txBox="1"/>
          <p:nvPr/>
        </p:nvSpPr>
        <p:spPr>
          <a:xfrm>
            <a:off x="178330" y="683642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信息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918BFE-C58A-50CB-5D46-D50F0FFB5AF2}"/>
              </a:ext>
            </a:extLst>
          </p:cNvPr>
          <p:cNvSpPr txBox="1"/>
          <p:nvPr/>
        </p:nvSpPr>
        <p:spPr>
          <a:xfrm>
            <a:off x="900917" y="683642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10" name="圆角矩形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FDD353-3D7B-7DE1-CAF5-65AA4D95EB8C}"/>
              </a:ext>
            </a:extLst>
          </p:cNvPr>
          <p:cNvSpPr/>
          <p:nvPr/>
        </p:nvSpPr>
        <p:spPr>
          <a:xfrm>
            <a:off x="129200" y="964811"/>
            <a:ext cx="565054" cy="570753"/>
          </a:xfrm>
          <a:prstGeom prst="roundRect">
            <a:avLst/>
          </a:prstGeom>
          <a:blipFill>
            <a:blip r:embed="rId10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F3EE9F7D-A616-1B0F-6F50-295A0DC069EB}"/>
              </a:ext>
            </a:extLst>
          </p:cNvPr>
          <p:cNvSpPr/>
          <p:nvPr/>
        </p:nvSpPr>
        <p:spPr>
          <a:xfrm>
            <a:off x="790479" y="900126"/>
            <a:ext cx="712761" cy="719950"/>
          </a:xfrm>
          <a:prstGeom prst="roundRect">
            <a:avLst/>
          </a:prstGeom>
          <a:blipFill>
            <a:blip r:embed="rId11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BB9978-3B0F-C489-2D78-9E813DD6F296}"/>
              </a:ext>
            </a:extLst>
          </p:cNvPr>
          <p:cNvSpPr txBox="1"/>
          <p:nvPr/>
        </p:nvSpPr>
        <p:spPr>
          <a:xfrm>
            <a:off x="50090" y="1529788"/>
            <a:ext cx="7232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哔哩哔哩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2FD61B-54D7-0FAD-591D-0986BBECBD50}"/>
              </a:ext>
            </a:extLst>
          </p:cNvPr>
          <p:cNvSpPr txBox="1"/>
          <p:nvPr/>
        </p:nvSpPr>
        <p:spPr>
          <a:xfrm>
            <a:off x="913462" y="1539359"/>
            <a:ext cx="4667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地图</a:t>
            </a:r>
          </a:p>
        </p:txBody>
      </p: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1D35D698-A00B-9902-5B5C-BBDBEEEBD8F9}"/>
              </a:ext>
            </a:extLst>
          </p:cNvPr>
          <p:cNvSpPr/>
          <p:nvPr/>
        </p:nvSpPr>
        <p:spPr>
          <a:xfrm>
            <a:off x="101250" y="4214921"/>
            <a:ext cx="719345" cy="726600"/>
          </a:xfrm>
          <a:prstGeom prst="roundRect">
            <a:avLst/>
          </a:prstGeom>
          <a:blipFill>
            <a:blip r:embed="rId12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5" name="圆角矩形 14">
            <a:extLst>
              <a:ext uri="{FF2B5EF4-FFF2-40B4-BE49-F238E27FC236}">
                <a16:creationId xmlns:a16="http://schemas.microsoft.com/office/drawing/2014/main" id="{30EF806C-7B40-586C-277C-FAD84CF4698B}"/>
              </a:ext>
            </a:extLst>
          </p:cNvPr>
          <p:cNvSpPr/>
          <p:nvPr/>
        </p:nvSpPr>
        <p:spPr>
          <a:xfrm>
            <a:off x="892604" y="4292846"/>
            <a:ext cx="565054" cy="570753"/>
          </a:xfrm>
          <a:prstGeom prst="roundRect">
            <a:avLst/>
          </a:prstGeom>
          <a:blipFill>
            <a:blip r:embed="rId9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6032258-4C74-D645-6284-43A41818DBF3}"/>
              </a:ext>
            </a:extLst>
          </p:cNvPr>
          <p:cNvSpPr txBox="1"/>
          <p:nvPr/>
        </p:nvSpPr>
        <p:spPr>
          <a:xfrm>
            <a:off x="53236" y="4863600"/>
            <a:ext cx="8114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App Store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CE72C9D-974C-CF74-B521-1644A4C54CCC}"/>
              </a:ext>
            </a:extLst>
          </p:cNvPr>
          <p:cNvSpPr txBox="1"/>
          <p:nvPr/>
        </p:nvSpPr>
        <p:spPr>
          <a:xfrm>
            <a:off x="948146" y="4863600"/>
            <a:ext cx="4539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日历</a:t>
            </a:r>
          </a:p>
        </p:txBody>
      </p:sp>
      <p:sp>
        <p:nvSpPr>
          <p:cNvPr id="20" name="圆角矩形 19">
            <a:extLst>
              <a:ext uri="{FF2B5EF4-FFF2-40B4-BE49-F238E27FC236}">
                <a16:creationId xmlns:a16="http://schemas.microsoft.com/office/drawing/2014/main" id="{24F08C05-B954-CC5D-D1F2-9E20BD4A56FF}"/>
              </a:ext>
            </a:extLst>
          </p:cNvPr>
          <p:cNvSpPr/>
          <p:nvPr/>
        </p:nvSpPr>
        <p:spPr>
          <a:xfrm>
            <a:off x="182958" y="5975582"/>
            <a:ext cx="565054" cy="570753"/>
          </a:xfrm>
          <a:prstGeom prst="roundRect">
            <a:avLst/>
          </a:prstGeom>
          <a:blipFill>
            <a:blip r:embed="rId13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0B5F47F-0330-7D2D-4455-8F2B81C84B8C}"/>
              </a:ext>
            </a:extLst>
          </p:cNvPr>
          <p:cNvSpPr txBox="1"/>
          <p:nvPr/>
        </p:nvSpPr>
        <p:spPr>
          <a:xfrm>
            <a:off x="238501" y="6546335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拨号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11F51F3B-ED2D-509E-D360-7FEA167082C4}"/>
              </a:ext>
            </a:extLst>
          </p:cNvPr>
          <p:cNvSpPr/>
          <p:nvPr/>
        </p:nvSpPr>
        <p:spPr>
          <a:xfrm>
            <a:off x="11475290" y="113172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5" name="圆角矩形 24">
            <a:extLst>
              <a:ext uri="{FF2B5EF4-FFF2-40B4-BE49-F238E27FC236}">
                <a16:creationId xmlns:a16="http://schemas.microsoft.com/office/drawing/2014/main" id="{9D07048E-4F6E-857F-96A0-EE5E29DC9752}"/>
              </a:ext>
            </a:extLst>
          </p:cNvPr>
          <p:cNvSpPr/>
          <p:nvPr/>
        </p:nvSpPr>
        <p:spPr>
          <a:xfrm>
            <a:off x="10770944" y="113170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6" name="圆角矩形 25">
            <a:extLst>
              <a:ext uri="{FF2B5EF4-FFF2-40B4-BE49-F238E27FC236}">
                <a16:creationId xmlns:a16="http://schemas.microsoft.com/office/drawing/2014/main" id="{79E8898D-8FAC-85F2-FC99-00540CECE9BA}"/>
              </a:ext>
            </a:extLst>
          </p:cNvPr>
          <p:cNvSpPr/>
          <p:nvPr/>
        </p:nvSpPr>
        <p:spPr>
          <a:xfrm>
            <a:off x="11380256" y="872544"/>
            <a:ext cx="748784" cy="752892"/>
          </a:xfrm>
          <a:prstGeom prst="roundRect">
            <a:avLst/>
          </a:prstGeom>
          <a:blipFill>
            <a:blip r:embed="rId16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7" name="圆角矩形 26">
            <a:extLst>
              <a:ext uri="{FF2B5EF4-FFF2-40B4-BE49-F238E27FC236}">
                <a16:creationId xmlns:a16="http://schemas.microsoft.com/office/drawing/2014/main" id="{70F1FE06-4309-50DD-ECE6-23DF5E5F2B82}"/>
              </a:ext>
            </a:extLst>
          </p:cNvPr>
          <p:cNvSpPr/>
          <p:nvPr/>
        </p:nvSpPr>
        <p:spPr>
          <a:xfrm>
            <a:off x="10770944" y="965092"/>
            <a:ext cx="565054" cy="570753"/>
          </a:xfrm>
          <a:prstGeom prst="roundRect">
            <a:avLst/>
          </a:prstGeom>
          <a:blipFill>
            <a:blip r:embed="rId17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89AD0E5-D3AB-2AA7-8521-B7BC5E1F5BF0}"/>
              </a:ext>
            </a:extLst>
          </p:cNvPr>
          <p:cNvSpPr txBox="1"/>
          <p:nvPr/>
        </p:nvSpPr>
        <p:spPr>
          <a:xfrm>
            <a:off x="10829656" y="683923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790E6BA-1C7A-E9DA-B733-A496384F6680}"/>
              </a:ext>
            </a:extLst>
          </p:cNvPr>
          <p:cNvSpPr txBox="1"/>
          <p:nvPr/>
        </p:nvSpPr>
        <p:spPr>
          <a:xfrm>
            <a:off x="11527663" y="678237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F6434D-9B5E-AF72-8B03-B2057778E39F}"/>
              </a:ext>
            </a:extLst>
          </p:cNvPr>
          <p:cNvSpPr txBox="1"/>
          <p:nvPr/>
        </p:nvSpPr>
        <p:spPr>
          <a:xfrm>
            <a:off x="10754105" y="1530070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备忘录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EF8540C-978C-F3BC-7D5B-64D349A4D853}"/>
              </a:ext>
            </a:extLst>
          </p:cNvPr>
          <p:cNvSpPr txBox="1"/>
          <p:nvPr/>
        </p:nvSpPr>
        <p:spPr>
          <a:xfrm>
            <a:off x="11456329" y="1539642"/>
            <a:ext cx="5966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iTunes</a:t>
            </a:r>
            <a:endParaRPr kumimoji="1" lang="zh-CN" altLang="en-US" sz="1050" dirty="0">
              <a:solidFill>
                <a:schemeClr val="bg1">
                  <a:alpha val="0"/>
                </a:schemeClr>
              </a:solidFill>
              <a:latin typeface="PingFang SC" panose="020B0400000000000000" pitchFamily="34" charset="-122"/>
              <a:ea typeface="PingFang SC" panose="020B0400000000000000" pitchFamily="34" charset="-122"/>
            </a:endParaRPr>
          </a:p>
        </p:txBody>
      </p:sp>
      <p:sp>
        <p:nvSpPr>
          <p:cNvPr id="32" name="圆角矩形 31">
            <a:extLst>
              <a:ext uri="{FF2B5EF4-FFF2-40B4-BE49-F238E27FC236}">
                <a16:creationId xmlns:a16="http://schemas.microsoft.com/office/drawing/2014/main" id="{B26CDC65-9E12-6A5F-FA1D-457D0CA6BF0B}"/>
              </a:ext>
            </a:extLst>
          </p:cNvPr>
          <p:cNvSpPr/>
          <p:nvPr/>
        </p:nvSpPr>
        <p:spPr>
          <a:xfrm>
            <a:off x="11422918" y="4139785"/>
            <a:ext cx="565054" cy="570753"/>
          </a:xfrm>
          <a:prstGeom prst="roundRect">
            <a:avLst/>
          </a:prstGeom>
          <a:blipFill>
            <a:blip r:embed="rId14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3" name="圆角矩形 32">
            <a:extLst>
              <a:ext uri="{FF2B5EF4-FFF2-40B4-BE49-F238E27FC236}">
                <a16:creationId xmlns:a16="http://schemas.microsoft.com/office/drawing/2014/main" id="{D9D3F1B3-014B-2534-F80C-3BA84FBBFB91}"/>
              </a:ext>
            </a:extLst>
          </p:cNvPr>
          <p:cNvSpPr/>
          <p:nvPr/>
        </p:nvSpPr>
        <p:spPr>
          <a:xfrm>
            <a:off x="10718572" y="4139783"/>
            <a:ext cx="565054" cy="570753"/>
          </a:xfrm>
          <a:prstGeom prst="roundRect">
            <a:avLst/>
          </a:prstGeom>
          <a:blipFill>
            <a:blip r:embed="rId15">
              <a:alphaModFix amt="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C0178C0-8BAB-7A5E-34DB-517A5A9D8420}"/>
              </a:ext>
            </a:extLst>
          </p:cNvPr>
          <p:cNvSpPr txBox="1"/>
          <p:nvPr/>
        </p:nvSpPr>
        <p:spPr>
          <a:xfrm>
            <a:off x="10777284" y="4710536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图片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605D697-627C-9D6C-F1CF-1C22B3EE776E}"/>
              </a:ext>
            </a:extLst>
          </p:cNvPr>
          <p:cNvSpPr txBox="1"/>
          <p:nvPr/>
        </p:nvSpPr>
        <p:spPr>
          <a:xfrm>
            <a:off x="11475291" y="4704850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050" dirty="0">
                <a:solidFill>
                  <a:schemeClr val="bg1">
                    <a:alpha val="0"/>
                  </a:schemeClr>
                </a:solidFill>
                <a:latin typeface="PingFang SC" panose="020B0400000000000000" pitchFamily="34" charset="-122"/>
                <a:ea typeface="PingFang SC" panose="020B0400000000000000" pitchFamily="34" charset="-122"/>
              </a:rPr>
              <a:t>相机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2E823F0-20EB-5871-3C62-ED2F0DD0ADBE}"/>
              </a:ext>
            </a:extLst>
          </p:cNvPr>
          <p:cNvSpPr/>
          <p:nvPr/>
        </p:nvSpPr>
        <p:spPr>
          <a:xfrm>
            <a:off x="0" y="1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5A7FE0F-3BB0-C93A-75E7-3BBB24085A5C}"/>
              </a:ext>
            </a:extLst>
          </p:cNvPr>
          <p:cNvSpPr/>
          <p:nvPr/>
        </p:nvSpPr>
        <p:spPr>
          <a:xfrm>
            <a:off x="7827223" y="0"/>
            <a:ext cx="4357688" cy="6858000"/>
          </a:xfrm>
          <a:prstGeom prst="rect">
            <a:avLst/>
          </a:prstGeom>
          <a:gradFill>
            <a:gsLst>
              <a:gs pos="81000">
                <a:schemeClr val="bg2">
                  <a:lumMod val="25000"/>
                </a:schemeClr>
              </a:gs>
              <a:gs pos="0">
                <a:schemeClr val="bg2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 descr="电子设备&#10;&#10;描述已自动生成">
            <a:extLst>
              <a:ext uri="{FF2B5EF4-FFF2-40B4-BE49-F238E27FC236}">
                <a16:creationId xmlns:a16="http://schemas.microsoft.com/office/drawing/2014/main" id="{F1EB4371-1C7B-8A22-3975-352B93BFE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9178"/>
          <a:stretch/>
        </p:blipFill>
        <p:spPr>
          <a:xfrm>
            <a:off x="2221205" y="-435138"/>
            <a:ext cx="2395046" cy="7770813"/>
          </a:xfrm>
          <a:prstGeom prst="rect">
            <a:avLst/>
          </a:prstGeom>
        </p:spPr>
      </p:pic>
      <p:pic>
        <p:nvPicPr>
          <p:cNvPr id="39" name="图片 38" descr="电子设备&#10;&#10;描述已自动生成">
            <a:extLst>
              <a:ext uri="{FF2B5EF4-FFF2-40B4-BE49-F238E27FC236}">
                <a16:creationId xmlns:a16="http://schemas.microsoft.com/office/drawing/2014/main" id="{C6DECA1D-F5CD-7530-37AF-98C1BBC30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08"/>
          <a:stretch/>
        </p:blipFill>
        <p:spPr>
          <a:xfrm>
            <a:off x="7628511" y="-437846"/>
            <a:ext cx="2361719" cy="77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2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webextensions/webextension1.xml><?xml version="1.0" encoding="utf-8"?>
<we:webextension xmlns:we="http://schemas.microsoft.com/office/webextensions/webextension/2010/11" id="{771B37F3-F687-FD45-8A76-3DECD9B2C41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libili.com&quot;,&quot;values&quot;:{},&quot;data&quot;:{&quot;uri&quot;:&quot;bilibili.com&quot;},&quot;secure&quot;:false}],&quot;name&quot;:&quot;bilibili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71B37F3-F687-FD45-8A76-3DECD9B2C41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bilibili.com&quot;,&quot;values&quot;:{},&quot;data&quot;:{&quot;uri&quot;:&quot;bilibili.com&quot;},&quot;secure&quot;:false}],&quot;name&quot;:&quot;bilibili.com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D72B9F83-9CE3-894E-81C4-BC2C722DAFA6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apple.com.cn&quot;,&quot;values&quot;:{},&quot;data&quot;:{&quot;uri&quot;:&quot;apple.com.cn&quot;},&quot;secure&quot;:false}],&quot;name&quot;:&quot;apple.com.cn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328426A6-9F15-ED42-8F19-65FB115CFDFA}">
  <we:reference id="wa104295828" version="1.9.0.0" store="en-001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tannerv.com/ipod/&quot;,&quot;values&quot;:{},&quot;data&quot;:{&quot;uri&quot;:&quot;tannerv.com/ipod/&quot;},&quot;secure&quot;:false}],&quot;name&quot;:&quot;tannerv.com/ipod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563</Words>
  <Application>Microsoft Macintosh PowerPoint</Application>
  <PresentationFormat>宽屏</PresentationFormat>
  <Paragraphs>391</Paragraphs>
  <Slides>25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等线</vt:lpstr>
      <vt:lpstr>等线 Light</vt:lpstr>
      <vt:lpstr>PingFang SC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 张</dc:creator>
  <cp:lastModifiedBy>小 张</cp:lastModifiedBy>
  <cp:revision>2</cp:revision>
  <dcterms:created xsi:type="dcterms:W3CDTF">2023-07-13T11:17:44Z</dcterms:created>
  <dcterms:modified xsi:type="dcterms:W3CDTF">2023-07-16T05:01:20Z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2023-07-13T12:20:23Z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fee28b42-d450-424d-b211-f8d3d2536b81</vt:lpwstr>
  </property>
  <property fmtid="{D5CDD505-2E9C-101B-9397-08002B2CF9AE}" pid="7" name="MSIP_Label_defa4170-0d19-0005-0004-bc88714345d2_ActionId">
    <vt:lpwstr>711c8a28-ef7a-4b75-8dd1-3390a6c1ac77</vt:lpwstr>
  </property>
  <property fmtid="{D5CDD505-2E9C-101B-9397-08002B2CF9AE}" pid="8" name="MSIP_Label_defa4170-0d19-0005-0004-bc88714345d2_ContentBits">
    <vt:lpwstr>0</vt:lpwstr>
  </property>
</Properties>
</file>